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6e0a6e40847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1f2997d974d05"/>
  </p:sldMasterIdLst>
  <p:sldIdLst>
    <p:sldId xmlns:r="http://schemas.openxmlformats.org/officeDocument/2006/relationships" id="256" r:id="R787020a6809447ba"/>
    <p:sldId xmlns:r="http://schemas.openxmlformats.org/officeDocument/2006/relationships" id="257" r:id="Rd1bdaf50cb0c4b87"/>
    <p:sldId xmlns:r="http://schemas.openxmlformats.org/officeDocument/2006/relationships" id="258" r:id="R4abf6e03616e45bb"/>
    <p:sldId xmlns:r="http://schemas.openxmlformats.org/officeDocument/2006/relationships" id="259" r:id="R2b99022a37d2466a"/>
    <p:sldId xmlns:r="http://schemas.openxmlformats.org/officeDocument/2006/relationships" id="260" r:id="R4ea845108cd64e5a"/>
    <p:sldId xmlns:r="http://schemas.openxmlformats.org/officeDocument/2006/relationships" id="261" r:id="R2d8d93ef344e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1f2997d974d05" /><Relationship Type="http://schemas.openxmlformats.org/officeDocument/2006/relationships/slide" Target="/ppt/slides/slide1.xml" Id="R787020a6809447ba" /><Relationship Type="http://schemas.openxmlformats.org/officeDocument/2006/relationships/slide" Target="/ppt/slides/slide2.xml" Id="Rd1bdaf50cb0c4b87" /><Relationship Type="http://schemas.openxmlformats.org/officeDocument/2006/relationships/slide" Target="/ppt/slides/slide3.xml" Id="R4abf6e03616e45bb" /><Relationship Type="http://schemas.openxmlformats.org/officeDocument/2006/relationships/slide" Target="/ppt/slides/slide4.xml" Id="R2b99022a37d2466a" /><Relationship Type="http://schemas.openxmlformats.org/officeDocument/2006/relationships/slide" Target="/ppt/slides/slide5.xml" Id="R4ea845108cd64e5a" /><Relationship Type="http://schemas.openxmlformats.org/officeDocument/2006/relationships/slide" Target="/ppt/slides/slide6.xml" Id="R2d8d93ef344e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c5a2a9bf3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0975130304206" /><Relationship Type="http://schemas.openxmlformats.org/officeDocument/2006/relationships/theme" Target="/ppt/slideMasters/theme/theme1.xml" Id="Ra5bfaff69718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097513030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392488229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97074f4d143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d7baf9457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1693f1447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5d660f3b1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585efe720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989 219 936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