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e509048090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18e4c69f784552"/>
  </p:sldMasterIdLst>
  <p:sldIdLst>
    <p:sldId xmlns:r="http://schemas.openxmlformats.org/officeDocument/2006/relationships" id="256" r:id="Rb3f14f26a60f4b96"/>
    <p:sldId xmlns:r="http://schemas.openxmlformats.org/officeDocument/2006/relationships" id="257" r:id="R6c55096e7a7d40a0"/>
    <p:sldId xmlns:r="http://schemas.openxmlformats.org/officeDocument/2006/relationships" id="258" r:id="R5d87de5a1dec447e"/>
    <p:sldId xmlns:r="http://schemas.openxmlformats.org/officeDocument/2006/relationships" id="259" r:id="R06032c72c49f4c3c"/>
    <p:sldId xmlns:r="http://schemas.openxmlformats.org/officeDocument/2006/relationships" id="260" r:id="R4403d5db6f444077"/>
    <p:sldId xmlns:r="http://schemas.openxmlformats.org/officeDocument/2006/relationships" id="261" r:id="R786fe5f043c74b95"/>
    <p:sldId xmlns:r="http://schemas.openxmlformats.org/officeDocument/2006/relationships" id="262" r:id="R68b849fe595746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8e4c69f784552" /><Relationship Type="http://schemas.openxmlformats.org/officeDocument/2006/relationships/slide" Target="/ppt/slides/slide1.xml" Id="Rb3f14f26a60f4b96" /><Relationship Type="http://schemas.openxmlformats.org/officeDocument/2006/relationships/slide" Target="/ppt/slides/slide2.xml" Id="R6c55096e7a7d40a0" /><Relationship Type="http://schemas.openxmlformats.org/officeDocument/2006/relationships/slide" Target="/ppt/slides/slide3.xml" Id="R5d87de5a1dec447e" /><Relationship Type="http://schemas.openxmlformats.org/officeDocument/2006/relationships/slide" Target="/ppt/slides/slide4.xml" Id="R06032c72c49f4c3c" /><Relationship Type="http://schemas.openxmlformats.org/officeDocument/2006/relationships/slide" Target="/ppt/slides/slide5.xml" Id="R4403d5db6f444077" /><Relationship Type="http://schemas.openxmlformats.org/officeDocument/2006/relationships/slide" Target="/ppt/slides/slide6.xml" Id="R786fe5f043c74b95" /><Relationship Type="http://schemas.openxmlformats.org/officeDocument/2006/relationships/slide" Target="/ppt/slides/slide7.xml" Id="R68b849fe595746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2fd23edb7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190803cdf495c" /><Relationship Type="http://schemas.openxmlformats.org/officeDocument/2006/relationships/theme" Target="/ppt/slideMasters/theme/theme1.xml" Id="R53fde36ab66f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190803cdf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71d261cb9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561c87b2a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4fad4fd75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b8854265e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1b91e4b8144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a2157a4d0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939f6e5834a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ADAKS HOLDING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9 336 027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1 210 909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15 199 026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27 219 851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ROBERT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6520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ADAKS HOLDING AS</a:t>
            </a:r>
          </a:p>
        </p:txBody>
      </p:sp>
    </p:spTree>
  </p:cSld>
  <p:clrMapOvr>
    <a:masterClrMapping xmlns:a="http://schemas.openxmlformats.org/drawingml/2006/main"/>
  </p:clrMapOvr>
</p:sld>
</file>