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0e7f39d8444b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ac36c595245c9"/>
  </p:sldMasterIdLst>
  <p:sldIdLst>
    <p:sldId xmlns:r="http://schemas.openxmlformats.org/officeDocument/2006/relationships" id="256" r:id="R21244a60464f43fc"/>
    <p:sldId xmlns:r="http://schemas.openxmlformats.org/officeDocument/2006/relationships" id="257" r:id="R721793528ff84337"/>
    <p:sldId xmlns:r="http://schemas.openxmlformats.org/officeDocument/2006/relationships" id="258" r:id="R28574cfd50c547c6"/>
    <p:sldId xmlns:r="http://schemas.openxmlformats.org/officeDocument/2006/relationships" id="259" r:id="Ra20e7410b37c4647"/>
    <p:sldId xmlns:r="http://schemas.openxmlformats.org/officeDocument/2006/relationships" id="260" r:id="Rccb714358cd84641"/>
    <p:sldId xmlns:r="http://schemas.openxmlformats.org/officeDocument/2006/relationships" id="261" r:id="R205d323f01c54257"/>
    <p:sldId xmlns:r="http://schemas.openxmlformats.org/officeDocument/2006/relationships" id="262" r:id="Rbec7429ad9fb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ac36c595245c9" /><Relationship Type="http://schemas.openxmlformats.org/officeDocument/2006/relationships/slide" Target="/ppt/slides/slide1.xml" Id="R21244a60464f43fc" /><Relationship Type="http://schemas.openxmlformats.org/officeDocument/2006/relationships/slide" Target="/ppt/slides/slide2.xml" Id="R721793528ff84337" /><Relationship Type="http://schemas.openxmlformats.org/officeDocument/2006/relationships/slide" Target="/ppt/slides/slide3.xml" Id="R28574cfd50c547c6" /><Relationship Type="http://schemas.openxmlformats.org/officeDocument/2006/relationships/slide" Target="/ppt/slides/slide4.xml" Id="Ra20e7410b37c4647" /><Relationship Type="http://schemas.openxmlformats.org/officeDocument/2006/relationships/slide" Target="/ppt/slides/slide5.xml" Id="Rccb714358cd84641" /><Relationship Type="http://schemas.openxmlformats.org/officeDocument/2006/relationships/slide" Target="/ppt/slides/slide6.xml" Id="R205d323f01c54257" /><Relationship Type="http://schemas.openxmlformats.org/officeDocument/2006/relationships/slide" Target="/ppt/slides/slide7.xml" Id="Rbec7429ad9fb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64fe40d45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5b3bbf9df41db" /><Relationship Type="http://schemas.openxmlformats.org/officeDocument/2006/relationships/theme" Target="/ppt/slideMasters/theme/theme1.xml" Id="R5f405cd667994f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5b3bbf9df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a5bff93b940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55df2d26a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84cc677f0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13364245344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db8fd5aa54c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e7582b22b4e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62a60479143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ERIK HANSEN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ERIK HANSEN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15 685 042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182 088 116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202 246 492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ERIK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L Aunes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989 218 077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