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2cac250cb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8c4b9daff4f13"/>
  </p:sldMasterIdLst>
  <p:sldIdLst>
    <p:sldId xmlns:r="http://schemas.openxmlformats.org/officeDocument/2006/relationships" id="256" r:id="R6c397f3d4b7c4f1b"/>
    <p:sldId xmlns:r="http://schemas.openxmlformats.org/officeDocument/2006/relationships" id="257" r:id="R0339e9d7f4a54de4"/>
    <p:sldId xmlns:r="http://schemas.openxmlformats.org/officeDocument/2006/relationships" id="258" r:id="Reb42c619adb0419d"/>
    <p:sldId xmlns:r="http://schemas.openxmlformats.org/officeDocument/2006/relationships" id="259" r:id="R731a9e503b454488"/>
    <p:sldId xmlns:r="http://schemas.openxmlformats.org/officeDocument/2006/relationships" id="260" r:id="R0d4cdf91c2e44354"/>
    <p:sldId xmlns:r="http://schemas.openxmlformats.org/officeDocument/2006/relationships" id="261" r:id="Re7bd7c228d9d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8c4b9daff4f13" /><Relationship Type="http://schemas.openxmlformats.org/officeDocument/2006/relationships/slide" Target="/ppt/slides/slide1.xml" Id="R6c397f3d4b7c4f1b" /><Relationship Type="http://schemas.openxmlformats.org/officeDocument/2006/relationships/slide" Target="/ppt/slides/slide2.xml" Id="R0339e9d7f4a54de4" /><Relationship Type="http://schemas.openxmlformats.org/officeDocument/2006/relationships/slide" Target="/ppt/slides/slide3.xml" Id="Reb42c619adb0419d" /><Relationship Type="http://schemas.openxmlformats.org/officeDocument/2006/relationships/slide" Target="/ppt/slides/slide4.xml" Id="R731a9e503b454488" /><Relationship Type="http://schemas.openxmlformats.org/officeDocument/2006/relationships/slide" Target="/ppt/slides/slide5.xml" Id="R0d4cdf91c2e44354" /><Relationship Type="http://schemas.openxmlformats.org/officeDocument/2006/relationships/slide" Target="/ppt/slides/slide6.xml" Id="Re7bd7c228d9d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85a7b5daf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1a54e0324577" /><Relationship Type="http://schemas.openxmlformats.org/officeDocument/2006/relationships/theme" Target="/ppt/slideMasters/theme/theme1.xml" Id="R2c702442357848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f1a54e03245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2c35c2ab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591387df5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406bb36c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794e915d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26299827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fa640f274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