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f2aa2eb74f40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bd79c80e43497c"/>
  </p:sldMasterIdLst>
  <p:sldIdLst>
    <p:sldId xmlns:r="http://schemas.openxmlformats.org/officeDocument/2006/relationships" id="256" r:id="Rc5a3c83d93dc4876"/>
    <p:sldId xmlns:r="http://schemas.openxmlformats.org/officeDocument/2006/relationships" id="257" r:id="Rcd15d9495f9d4ab5"/>
    <p:sldId xmlns:r="http://schemas.openxmlformats.org/officeDocument/2006/relationships" id="258" r:id="R020f61b017cf489d"/>
    <p:sldId xmlns:r="http://schemas.openxmlformats.org/officeDocument/2006/relationships" id="259" r:id="R12ce32c7b0354f05"/>
    <p:sldId xmlns:r="http://schemas.openxmlformats.org/officeDocument/2006/relationships" id="260" r:id="R9645616648024f25"/>
    <p:sldId xmlns:r="http://schemas.openxmlformats.org/officeDocument/2006/relationships" id="261" r:id="Ra0798dc2e0a94cc5"/>
    <p:sldId xmlns:r="http://schemas.openxmlformats.org/officeDocument/2006/relationships" id="262" r:id="Re48b3eb0a91542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bd79c80e43497c" /><Relationship Type="http://schemas.openxmlformats.org/officeDocument/2006/relationships/slide" Target="/ppt/slides/slide1.xml" Id="Rc5a3c83d93dc4876" /><Relationship Type="http://schemas.openxmlformats.org/officeDocument/2006/relationships/slide" Target="/ppt/slides/slide2.xml" Id="Rcd15d9495f9d4ab5" /><Relationship Type="http://schemas.openxmlformats.org/officeDocument/2006/relationships/slide" Target="/ppt/slides/slide3.xml" Id="R020f61b017cf489d" /><Relationship Type="http://schemas.openxmlformats.org/officeDocument/2006/relationships/slide" Target="/ppt/slides/slide4.xml" Id="R12ce32c7b0354f05" /><Relationship Type="http://schemas.openxmlformats.org/officeDocument/2006/relationships/slide" Target="/ppt/slides/slide5.xml" Id="R9645616648024f25" /><Relationship Type="http://schemas.openxmlformats.org/officeDocument/2006/relationships/slide" Target="/ppt/slides/slide6.xml" Id="Ra0798dc2e0a94cc5" /><Relationship Type="http://schemas.openxmlformats.org/officeDocument/2006/relationships/slide" Target="/ppt/slides/slide7.xml" Id="Re48b3eb0a91542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321f49fa1a40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03877fe5dd4abb" /><Relationship Type="http://schemas.openxmlformats.org/officeDocument/2006/relationships/theme" Target="/ppt/slideMasters/theme/theme1.xml" Id="Rfa549b1792a349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03877fe5dd4a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09b6e3fdce4b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a46dcb7d204c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1b653f46f648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b547085fe447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f584bb89024e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5c6cfe568a49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a80778039d41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ALFRED 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ALFRED 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ALFRED H HOLDING AS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ALFRED 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ALFRED 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ALFRED 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−88 507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2 098 386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101 470 070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101 486 722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ALFRED 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SAHA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IHA2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TRIA HOLDING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ALFRED 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Rotvollen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5235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13 32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alfred.halstensen@med.vib.no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989 216 635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ALFRED H HOLDING AS</a:t>
            </a:r>
          </a:p>
        </p:txBody>
      </p:sp>
    </p:spTree>
  </p:cSld>
  <p:clrMapOvr>
    <a:masterClrMapping xmlns:a="http://schemas.openxmlformats.org/drawingml/2006/main"/>
  </p:clrMapOvr>
</p:sld>
</file>