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063a04bb1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87cc3acb5488a"/>
  </p:sldMasterIdLst>
  <p:sldIdLst>
    <p:sldId xmlns:r="http://schemas.openxmlformats.org/officeDocument/2006/relationships" id="256" r:id="Rde02520d620b476e"/>
    <p:sldId xmlns:r="http://schemas.openxmlformats.org/officeDocument/2006/relationships" id="257" r:id="Rdf685436e95845a7"/>
    <p:sldId xmlns:r="http://schemas.openxmlformats.org/officeDocument/2006/relationships" id="258" r:id="R74bd84dfcb0c4982"/>
    <p:sldId xmlns:r="http://schemas.openxmlformats.org/officeDocument/2006/relationships" id="259" r:id="R9f88a30bca854289"/>
    <p:sldId xmlns:r="http://schemas.openxmlformats.org/officeDocument/2006/relationships" id="260" r:id="R82958961e84d487e"/>
    <p:sldId xmlns:r="http://schemas.openxmlformats.org/officeDocument/2006/relationships" id="261" r:id="R9a9221ba7acf497c"/>
    <p:sldId xmlns:r="http://schemas.openxmlformats.org/officeDocument/2006/relationships" id="262" r:id="R109f8c6a893b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87cc3acb5488a" /><Relationship Type="http://schemas.openxmlformats.org/officeDocument/2006/relationships/slide" Target="/ppt/slides/slide1.xml" Id="Rde02520d620b476e" /><Relationship Type="http://schemas.openxmlformats.org/officeDocument/2006/relationships/slide" Target="/ppt/slides/slide2.xml" Id="Rdf685436e95845a7" /><Relationship Type="http://schemas.openxmlformats.org/officeDocument/2006/relationships/slide" Target="/ppt/slides/slide3.xml" Id="R74bd84dfcb0c4982" /><Relationship Type="http://schemas.openxmlformats.org/officeDocument/2006/relationships/slide" Target="/ppt/slides/slide4.xml" Id="R9f88a30bca854289" /><Relationship Type="http://schemas.openxmlformats.org/officeDocument/2006/relationships/slide" Target="/ppt/slides/slide5.xml" Id="R82958961e84d487e" /><Relationship Type="http://schemas.openxmlformats.org/officeDocument/2006/relationships/slide" Target="/ppt/slides/slide6.xml" Id="R9a9221ba7acf497c" /><Relationship Type="http://schemas.openxmlformats.org/officeDocument/2006/relationships/slide" Target="/ppt/slides/slide7.xml" Id="R109f8c6a893b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22e8b3c7c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9a8046033412a" /><Relationship Type="http://schemas.openxmlformats.org/officeDocument/2006/relationships/theme" Target="/ppt/slideMasters/theme/theme1.xml" Id="Rf8fa59f57be2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9a8046033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cab070727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304a4cda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a97a4f73a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eb23fb034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143edfb05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21474fdb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664bd33ed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