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bfc3cb3ac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3750717ee4145"/>
  </p:sldMasterIdLst>
  <p:sldIdLst>
    <p:sldId xmlns:r="http://schemas.openxmlformats.org/officeDocument/2006/relationships" id="256" r:id="R8750c5860a264fcf"/>
    <p:sldId xmlns:r="http://schemas.openxmlformats.org/officeDocument/2006/relationships" id="257" r:id="Re2360f4af37d4c95"/>
    <p:sldId xmlns:r="http://schemas.openxmlformats.org/officeDocument/2006/relationships" id="258" r:id="R45375c63281647cb"/>
    <p:sldId xmlns:r="http://schemas.openxmlformats.org/officeDocument/2006/relationships" id="259" r:id="R9f67c3e4115e4b97"/>
    <p:sldId xmlns:r="http://schemas.openxmlformats.org/officeDocument/2006/relationships" id="260" r:id="Rff110daf9a7d4de1"/>
    <p:sldId xmlns:r="http://schemas.openxmlformats.org/officeDocument/2006/relationships" id="261" r:id="Rfdfc43ad96ec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3750717ee4145" /><Relationship Type="http://schemas.openxmlformats.org/officeDocument/2006/relationships/slide" Target="/ppt/slides/slide1.xml" Id="R8750c5860a264fcf" /><Relationship Type="http://schemas.openxmlformats.org/officeDocument/2006/relationships/slide" Target="/ppt/slides/slide2.xml" Id="Re2360f4af37d4c95" /><Relationship Type="http://schemas.openxmlformats.org/officeDocument/2006/relationships/slide" Target="/ppt/slides/slide3.xml" Id="R45375c63281647cb" /><Relationship Type="http://schemas.openxmlformats.org/officeDocument/2006/relationships/slide" Target="/ppt/slides/slide4.xml" Id="R9f67c3e4115e4b97" /><Relationship Type="http://schemas.openxmlformats.org/officeDocument/2006/relationships/slide" Target="/ppt/slides/slide5.xml" Id="Rff110daf9a7d4de1" /><Relationship Type="http://schemas.openxmlformats.org/officeDocument/2006/relationships/slide" Target="/ppt/slides/slide6.xml" Id="Rfdfc43ad96ec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e31e6c00a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960f1d7743b6" /><Relationship Type="http://schemas.openxmlformats.org/officeDocument/2006/relationships/theme" Target="/ppt/slideMasters/theme/theme1.xml" Id="R6b95c5afa163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5960f1d77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324421ab1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e7ce68a61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ca86b061f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04864326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dcbb305f6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d08774bce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