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2925e5907d4e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22395ebf1f49ea"/>
  </p:sldMasterIdLst>
  <p:sldIdLst>
    <p:sldId xmlns:r="http://schemas.openxmlformats.org/officeDocument/2006/relationships" id="256" r:id="R440b17c864a745c6"/>
    <p:sldId xmlns:r="http://schemas.openxmlformats.org/officeDocument/2006/relationships" id="257" r:id="R07e0193b97f64978"/>
    <p:sldId xmlns:r="http://schemas.openxmlformats.org/officeDocument/2006/relationships" id="258" r:id="R7baa2c0c9e73438f"/>
    <p:sldId xmlns:r="http://schemas.openxmlformats.org/officeDocument/2006/relationships" id="259" r:id="Ra6d4c1871ed34911"/>
    <p:sldId xmlns:r="http://schemas.openxmlformats.org/officeDocument/2006/relationships" id="260" r:id="R9bbaf7875e9f424b"/>
    <p:sldId xmlns:r="http://schemas.openxmlformats.org/officeDocument/2006/relationships" id="261" r:id="Ref506cc2dfd0481f"/>
    <p:sldId xmlns:r="http://schemas.openxmlformats.org/officeDocument/2006/relationships" id="262" r:id="R93d6b9f3d9ff47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22395ebf1f49ea" /><Relationship Type="http://schemas.openxmlformats.org/officeDocument/2006/relationships/slide" Target="/ppt/slides/slide1.xml" Id="R440b17c864a745c6" /><Relationship Type="http://schemas.openxmlformats.org/officeDocument/2006/relationships/slide" Target="/ppt/slides/slide2.xml" Id="R07e0193b97f64978" /><Relationship Type="http://schemas.openxmlformats.org/officeDocument/2006/relationships/slide" Target="/ppt/slides/slide3.xml" Id="R7baa2c0c9e73438f" /><Relationship Type="http://schemas.openxmlformats.org/officeDocument/2006/relationships/slide" Target="/ppt/slides/slide4.xml" Id="Ra6d4c1871ed34911" /><Relationship Type="http://schemas.openxmlformats.org/officeDocument/2006/relationships/slide" Target="/ppt/slides/slide5.xml" Id="R9bbaf7875e9f424b" /><Relationship Type="http://schemas.openxmlformats.org/officeDocument/2006/relationships/slide" Target="/ppt/slides/slide6.xml" Id="Ref506cc2dfd0481f" /><Relationship Type="http://schemas.openxmlformats.org/officeDocument/2006/relationships/slide" Target="/ppt/slides/slide7.xml" Id="R93d6b9f3d9ff47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2d5dd683d945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b64314b4643ff" /><Relationship Type="http://schemas.openxmlformats.org/officeDocument/2006/relationships/theme" Target="/ppt/slideMasters/theme/theme1.xml" Id="R3e6936f896344d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eb64314b4643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1693be0dc48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ed07df1e140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4cd37ccbf48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ba39df86b49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f878c1b8a47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f9a145a9546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516fb83d04c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HORNI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HORNI HOLDING AS ble etablert [år] og holder til i Vøyenenga.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−94 376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−90 689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131 746 199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198 096 199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LINDGREN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Jarenvei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1339 Vøyenenga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85 31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989 213 121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HORNI HOLDING AS</a:t>
            </a:r>
          </a:p>
        </p:txBody>
      </p:sp>
    </p:spTree>
  </p:cSld>
  <p:clrMapOvr>
    <a:masterClrMapping xmlns:a="http://schemas.openxmlformats.org/drawingml/2006/main"/>
  </p:clrMapOvr>
</p:sld>
</file>