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4015dbb60840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ec601fcc5c4aeb"/>
  </p:sldMasterIdLst>
  <p:sldIdLst>
    <p:sldId xmlns:r="http://schemas.openxmlformats.org/officeDocument/2006/relationships" id="256" r:id="Ra4ed582df7044827"/>
    <p:sldId xmlns:r="http://schemas.openxmlformats.org/officeDocument/2006/relationships" id="257" r:id="Ra400a43063a74ef1"/>
    <p:sldId xmlns:r="http://schemas.openxmlformats.org/officeDocument/2006/relationships" id="258" r:id="R1ea7bb6544ac4eb8"/>
    <p:sldId xmlns:r="http://schemas.openxmlformats.org/officeDocument/2006/relationships" id="259" r:id="Rb252e3e6a2984fbb"/>
    <p:sldId xmlns:r="http://schemas.openxmlformats.org/officeDocument/2006/relationships" id="260" r:id="Rc8a91ea29ebb49d8"/>
    <p:sldId xmlns:r="http://schemas.openxmlformats.org/officeDocument/2006/relationships" id="261" r:id="R053ac2ab769c40ae"/>
    <p:sldId xmlns:r="http://schemas.openxmlformats.org/officeDocument/2006/relationships" id="262" r:id="R61dd0e5c315143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ec601fcc5c4aeb" /><Relationship Type="http://schemas.openxmlformats.org/officeDocument/2006/relationships/slide" Target="/ppt/slides/slide1.xml" Id="Ra4ed582df7044827" /><Relationship Type="http://schemas.openxmlformats.org/officeDocument/2006/relationships/slide" Target="/ppt/slides/slide2.xml" Id="Ra400a43063a74ef1" /><Relationship Type="http://schemas.openxmlformats.org/officeDocument/2006/relationships/slide" Target="/ppt/slides/slide3.xml" Id="R1ea7bb6544ac4eb8" /><Relationship Type="http://schemas.openxmlformats.org/officeDocument/2006/relationships/slide" Target="/ppt/slides/slide4.xml" Id="Rb252e3e6a2984fbb" /><Relationship Type="http://schemas.openxmlformats.org/officeDocument/2006/relationships/slide" Target="/ppt/slides/slide5.xml" Id="Rc8a91ea29ebb49d8" /><Relationship Type="http://schemas.openxmlformats.org/officeDocument/2006/relationships/slide" Target="/ppt/slides/slide6.xml" Id="R053ac2ab769c40ae" /><Relationship Type="http://schemas.openxmlformats.org/officeDocument/2006/relationships/slide" Target="/ppt/slides/slide7.xml" Id="R61dd0e5c315143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5927a715d64e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1634aa8734ea2" /><Relationship Type="http://schemas.openxmlformats.org/officeDocument/2006/relationships/theme" Target="/ppt/slideMasters/theme/theme1.xml" Id="Re57e8be0712c40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f1634aa8734e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76f1c3d1349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59c909e3040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7c07bcc504c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372e07ec843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7ec1b35ff4a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ecfa411844d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f90d983dd40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BRS-HOLDING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BRS-HOLDING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−145 105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1 562 452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27 003 587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51 675 012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SAMUELSEN ERIK OSJORD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SAMUELSEN KIRSTEN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SAMUELSEN RAGNHILD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Sunnivakrossen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4046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989 211 889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