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a40e1393e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4102392d34786"/>
  </p:sldMasterIdLst>
  <p:sldIdLst>
    <p:sldId xmlns:r="http://schemas.openxmlformats.org/officeDocument/2006/relationships" id="256" r:id="Rb98c4f4d9a784fbf"/>
    <p:sldId xmlns:r="http://schemas.openxmlformats.org/officeDocument/2006/relationships" id="257" r:id="Rac66dfcc11f64898"/>
    <p:sldId xmlns:r="http://schemas.openxmlformats.org/officeDocument/2006/relationships" id="258" r:id="Rd78b3a60514b4dae"/>
    <p:sldId xmlns:r="http://schemas.openxmlformats.org/officeDocument/2006/relationships" id="259" r:id="R6e23e68ccde7471b"/>
    <p:sldId xmlns:r="http://schemas.openxmlformats.org/officeDocument/2006/relationships" id="260" r:id="R94d9f44437bf457a"/>
    <p:sldId xmlns:r="http://schemas.openxmlformats.org/officeDocument/2006/relationships" id="261" r:id="Rbc98e26d092c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4102392d34786" /><Relationship Type="http://schemas.openxmlformats.org/officeDocument/2006/relationships/slide" Target="/ppt/slides/slide1.xml" Id="Rb98c4f4d9a784fbf" /><Relationship Type="http://schemas.openxmlformats.org/officeDocument/2006/relationships/slide" Target="/ppt/slides/slide2.xml" Id="Rac66dfcc11f64898" /><Relationship Type="http://schemas.openxmlformats.org/officeDocument/2006/relationships/slide" Target="/ppt/slides/slide3.xml" Id="Rd78b3a60514b4dae" /><Relationship Type="http://schemas.openxmlformats.org/officeDocument/2006/relationships/slide" Target="/ppt/slides/slide4.xml" Id="R6e23e68ccde7471b" /><Relationship Type="http://schemas.openxmlformats.org/officeDocument/2006/relationships/slide" Target="/ppt/slides/slide5.xml" Id="R94d9f44437bf457a" /><Relationship Type="http://schemas.openxmlformats.org/officeDocument/2006/relationships/slide" Target="/ppt/slides/slide6.xml" Id="Rbc98e26d092c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c80906feb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b8ef47844e19" /><Relationship Type="http://schemas.openxmlformats.org/officeDocument/2006/relationships/theme" Target="/ppt/slideMasters/theme/theme1.xml" Id="Re376df1f86bb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cb8ef4784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ab0c9590e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39adec4a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7006e5f4a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5af91e0f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522a3def1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e06011915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