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540b9c2b1044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1c93d238034378"/>
  </p:sldMasterIdLst>
  <p:sldIdLst>
    <p:sldId xmlns:r="http://schemas.openxmlformats.org/officeDocument/2006/relationships" id="256" r:id="R1a946dc80c744351"/>
    <p:sldId xmlns:r="http://schemas.openxmlformats.org/officeDocument/2006/relationships" id="257" r:id="R152f775faf0248e3"/>
    <p:sldId xmlns:r="http://schemas.openxmlformats.org/officeDocument/2006/relationships" id="258" r:id="Re0a62a42fda04b5b"/>
    <p:sldId xmlns:r="http://schemas.openxmlformats.org/officeDocument/2006/relationships" id="259" r:id="R307c24dcd5344076"/>
    <p:sldId xmlns:r="http://schemas.openxmlformats.org/officeDocument/2006/relationships" id="260" r:id="Re8c4389b3f084c03"/>
    <p:sldId xmlns:r="http://schemas.openxmlformats.org/officeDocument/2006/relationships" id="261" r:id="R7793a1583f7b40b5"/>
    <p:sldId xmlns:r="http://schemas.openxmlformats.org/officeDocument/2006/relationships" id="262" r:id="R50ebc2ac251349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c93d238034378" /><Relationship Type="http://schemas.openxmlformats.org/officeDocument/2006/relationships/slide" Target="/ppt/slides/slide1.xml" Id="R1a946dc80c744351" /><Relationship Type="http://schemas.openxmlformats.org/officeDocument/2006/relationships/slide" Target="/ppt/slides/slide2.xml" Id="R152f775faf0248e3" /><Relationship Type="http://schemas.openxmlformats.org/officeDocument/2006/relationships/slide" Target="/ppt/slides/slide3.xml" Id="Re0a62a42fda04b5b" /><Relationship Type="http://schemas.openxmlformats.org/officeDocument/2006/relationships/slide" Target="/ppt/slides/slide4.xml" Id="R307c24dcd5344076" /><Relationship Type="http://schemas.openxmlformats.org/officeDocument/2006/relationships/slide" Target="/ppt/slides/slide5.xml" Id="Re8c4389b3f084c03" /><Relationship Type="http://schemas.openxmlformats.org/officeDocument/2006/relationships/slide" Target="/ppt/slides/slide6.xml" Id="R7793a1583f7b40b5" /><Relationship Type="http://schemas.openxmlformats.org/officeDocument/2006/relationships/slide" Target="/ppt/slides/slide7.xml" Id="R50ebc2ac251349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8ae05451f47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60dee64d2434d" /><Relationship Type="http://schemas.openxmlformats.org/officeDocument/2006/relationships/theme" Target="/ppt/slideMasters/theme/theme1.xml" Id="Rf5af42dfbed648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d60dee64d243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6a385ae274b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e63cff5e645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17374367f4a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50408294742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ff7042b8745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0a505f0a74d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d55a0a78242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 KVELI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KVELI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 KVELI AS ble etablert [år] og holder til i Nordli.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KVELI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KVELI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KVELI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7 536 441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7 628 788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KVELI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BLOMSETH KVELI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KVELI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Nesåsveien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7882 Nordli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KVELI AS</a:t>
            </a:r>
          </a:p>
        </p:txBody>
      </p:sp>
    </p:spTree>
  </p:cSld>
  <p:clrMapOvr>
    <a:masterClrMapping xmlns:a="http://schemas.openxmlformats.org/drawingml/2006/main"/>
  </p:clrMapOvr>
</p:sld>
</file>