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b8fb71d3f5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ec96ff973a4152"/>
  </p:sldMasterIdLst>
  <p:sldIdLst>
    <p:sldId xmlns:r="http://schemas.openxmlformats.org/officeDocument/2006/relationships" id="256" r:id="R8dc9a8692e4c4266"/>
    <p:sldId xmlns:r="http://schemas.openxmlformats.org/officeDocument/2006/relationships" id="257" r:id="R18c06a09aa9f4c03"/>
    <p:sldId xmlns:r="http://schemas.openxmlformats.org/officeDocument/2006/relationships" id="258" r:id="Rcc5c3e61d5ae4789"/>
    <p:sldId xmlns:r="http://schemas.openxmlformats.org/officeDocument/2006/relationships" id="259" r:id="R60f202ec03b642d7"/>
    <p:sldId xmlns:r="http://schemas.openxmlformats.org/officeDocument/2006/relationships" id="260" r:id="Rf098f01395bf445d"/>
    <p:sldId xmlns:r="http://schemas.openxmlformats.org/officeDocument/2006/relationships" id="261" r:id="R211a2c1f228541ac"/>
    <p:sldId xmlns:r="http://schemas.openxmlformats.org/officeDocument/2006/relationships" id="262" r:id="R14e24315455144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c96ff973a4152" /><Relationship Type="http://schemas.openxmlformats.org/officeDocument/2006/relationships/slide" Target="/ppt/slides/slide1.xml" Id="R8dc9a8692e4c4266" /><Relationship Type="http://schemas.openxmlformats.org/officeDocument/2006/relationships/slide" Target="/ppt/slides/slide2.xml" Id="R18c06a09aa9f4c03" /><Relationship Type="http://schemas.openxmlformats.org/officeDocument/2006/relationships/slide" Target="/ppt/slides/slide3.xml" Id="Rcc5c3e61d5ae4789" /><Relationship Type="http://schemas.openxmlformats.org/officeDocument/2006/relationships/slide" Target="/ppt/slides/slide4.xml" Id="R60f202ec03b642d7" /><Relationship Type="http://schemas.openxmlformats.org/officeDocument/2006/relationships/slide" Target="/ppt/slides/slide5.xml" Id="Rf098f01395bf445d" /><Relationship Type="http://schemas.openxmlformats.org/officeDocument/2006/relationships/slide" Target="/ppt/slides/slide6.xml" Id="R211a2c1f228541ac" /><Relationship Type="http://schemas.openxmlformats.org/officeDocument/2006/relationships/slide" Target="/ppt/slides/slide7.xml" Id="R14e24315455144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d60de04f1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10b1e80e14fee" /><Relationship Type="http://schemas.openxmlformats.org/officeDocument/2006/relationships/theme" Target="/ppt/slideMasters/theme/theme1.xml" Id="R5122943689d4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610b1e80e1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a6ad4822d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d3b00774f4b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ebce00b3d48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14f3d06a1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4a55e416541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1b87aca3c4f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b762c21104b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SOFELL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59 598 084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320 717 330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415 411 808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ELLEFSEN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LINNI SOFIE TILLER ELLEFSEN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Ellefsen, Weidemanns vei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