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996c2d5f1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eb345d5d84741"/>
  </p:sldMasterIdLst>
  <p:sldIdLst>
    <p:sldId xmlns:r="http://schemas.openxmlformats.org/officeDocument/2006/relationships" id="256" r:id="R0b130a40161b41f1"/>
    <p:sldId xmlns:r="http://schemas.openxmlformats.org/officeDocument/2006/relationships" id="257" r:id="R6d6afd4a217b44e5"/>
    <p:sldId xmlns:r="http://schemas.openxmlformats.org/officeDocument/2006/relationships" id="258" r:id="R418d9509cc2141a8"/>
    <p:sldId xmlns:r="http://schemas.openxmlformats.org/officeDocument/2006/relationships" id="259" r:id="R249f168917c94da2"/>
    <p:sldId xmlns:r="http://schemas.openxmlformats.org/officeDocument/2006/relationships" id="260" r:id="R7f30af4a685f481b"/>
    <p:sldId xmlns:r="http://schemas.openxmlformats.org/officeDocument/2006/relationships" id="261" r:id="R496b00ecea55484e"/>
    <p:sldId xmlns:r="http://schemas.openxmlformats.org/officeDocument/2006/relationships" id="262" r:id="Raffad989e2b0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eb345d5d84741" /><Relationship Type="http://schemas.openxmlformats.org/officeDocument/2006/relationships/slide" Target="/ppt/slides/slide1.xml" Id="R0b130a40161b41f1" /><Relationship Type="http://schemas.openxmlformats.org/officeDocument/2006/relationships/slide" Target="/ppt/slides/slide2.xml" Id="R6d6afd4a217b44e5" /><Relationship Type="http://schemas.openxmlformats.org/officeDocument/2006/relationships/slide" Target="/ppt/slides/slide3.xml" Id="R418d9509cc2141a8" /><Relationship Type="http://schemas.openxmlformats.org/officeDocument/2006/relationships/slide" Target="/ppt/slides/slide4.xml" Id="R249f168917c94da2" /><Relationship Type="http://schemas.openxmlformats.org/officeDocument/2006/relationships/slide" Target="/ppt/slides/slide5.xml" Id="R7f30af4a685f481b" /><Relationship Type="http://schemas.openxmlformats.org/officeDocument/2006/relationships/slide" Target="/ppt/slides/slide6.xml" Id="R496b00ecea55484e" /><Relationship Type="http://schemas.openxmlformats.org/officeDocument/2006/relationships/slide" Target="/ppt/slides/slide7.xml" Id="Raffad989e2b0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36ebf8633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54cde009b4897" /><Relationship Type="http://schemas.openxmlformats.org/officeDocument/2006/relationships/theme" Target="/ppt/slideMasters/theme/theme1.xml" Id="R6eaaec183a72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54cde009b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10a5d0ac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b7740bfb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ede614cc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413523382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5a3114e5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d721f990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c8fba6d3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