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bdbd91924048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1fbe5ff4ab4376"/>
  </p:sldMasterIdLst>
  <p:sldIdLst>
    <p:sldId xmlns:r="http://schemas.openxmlformats.org/officeDocument/2006/relationships" id="256" r:id="R9b26963a4e574295"/>
    <p:sldId xmlns:r="http://schemas.openxmlformats.org/officeDocument/2006/relationships" id="257" r:id="R1a1798ae13284577"/>
    <p:sldId xmlns:r="http://schemas.openxmlformats.org/officeDocument/2006/relationships" id="258" r:id="R78faadf2380948d0"/>
    <p:sldId xmlns:r="http://schemas.openxmlformats.org/officeDocument/2006/relationships" id="259" r:id="Red549f9d551744f4"/>
    <p:sldId xmlns:r="http://schemas.openxmlformats.org/officeDocument/2006/relationships" id="260" r:id="R20161b3d504a4183"/>
    <p:sldId xmlns:r="http://schemas.openxmlformats.org/officeDocument/2006/relationships" id="261" r:id="R94a71c30ab544966"/>
    <p:sldId xmlns:r="http://schemas.openxmlformats.org/officeDocument/2006/relationships" id="262" r:id="R578f9d1420064e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1fbe5ff4ab4376" /><Relationship Type="http://schemas.openxmlformats.org/officeDocument/2006/relationships/slide" Target="/ppt/slides/slide1.xml" Id="R9b26963a4e574295" /><Relationship Type="http://schemas.openxmlformats.org/officeDocument/2006/relationships/slide" Target="/ppt/slides/slide2.xml" Id="R1a1798ae13284577" /><Relationship Type="http://schemas.openxmlformats.org/officeDocument/2006/relationships/slide" Target="/ppt/slides/slide3.xml" Id="R78faadf2380948d0" /><Relationship Type="http://schemas.openxmlformats.org/officeDocument/2006/relationships/slide" Target="/ppt/slides/slide4.xml" Id="Red549f9d551744f4" /><Relationship Type="http://schemas.openxmlformats.org/officeDocument/2006/relationships/slide" Target="/ppt/slides/slide5.xml" Id="R20161b3d504a4183" /><Relationship Type="http://schemas.openxmlformats.org/officeDocument/2006/relationships/slide" Target="/ppt/slides/slide6.xml" Id="R94a71c30ab544966" /><Relationship Type="http://schemas.openxmlformats.org/officeDocument/2006/relationships/slide" Target="/ppt/slides/slide7.xml" Id="R578f9d1420064e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78a593f9d549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6ce4e7f98452e" /><Relationship Type="http://schemas.openxmlformats.org/officeDocument/2006/relationships/theme" Target="/ppt/slideMasters/theme/theme1.xml" Id="Ra4b575f3d8144b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56ce4e7f9845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0427045d346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aa8dc7bb948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6524a03834c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6ad1b417042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52d7052e54d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5adb604384d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81dbbc4d24b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KORONA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KORONA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KORONA AS ble etablert [år] og holder til i Nordtveitgrend.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KORONA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KORONA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KORONA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209 821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14 778 017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14 809 563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KORONA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WILLY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KORONA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Willy Hauge, Hjartåkervegen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5646 Nordtveitgrend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99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989 210 513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KORONA AS</a:t>
            </a:r>
          </a:p>
        </p:txBody>
      </p:sp>
    </p:spTree>
  </p:cSld>
  <p:clrMapOvr>
    <a:masterClrMapping xmlns:a="http://schemas.openxmlformats.org/drawingml/2006/main"/>
  </p:clrMapOvr>
</p:sld>
</file>