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08d8352bf047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898595a974747af"/>
  </p:sldMasterIdLst>
  <p:sldIdLst>
    <p:sldId xmlns:r="http://schemas.openxmlformats.org/officeDocument/2006/relationships" id="256" r:id="R6164502f55a84889"/>
    <p:sldId xmlns:r="http://schemas.openxmlformats.org/officeDocument/2006/relationships" id="257" r:id="Rc89678a009ff4696"/>
    <p:sldId xmlns:r="http://schemas.openxmlformats.org/officeDocument/2006/relationships" id="258" r:id="R25c4c7b428a440ba"/>
    <p:sldId xmlns:r="http://schemas.openxmlformats.org/officeDocument/2006/relationships" id="259" r:id="R2a3a1a4217e64b12"/>
    <p:sldId xmlns:r="http://schemas.openxmlformats.org/officeDocument/2006/relationships" id="260" r:id="Rb2f21c76ed48490d"/>
    <p:sldId xmlns:r="http://schemas.openxmlformats.org/officeDocument/2006/relationships" id="261" r:id="Rb2d3c796e526424b"/>
    <p:sldId xmlns:r="http://schemas.openxmlformats.org/officeDocument/2006/relationships" id="262" r:id="Rdf884d83f55147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98595a974747af" /><Relationship Type="http://schemas.openxmlformats.org/officeDocument/2006/relationships/slide" Target="/ppt/slides/slide1.xml" Id="R6164502f55a84889" /><Relationship Type="http://schemas.openxmlformats.org/officeDocument/2006/relationships/slide" Target="/ppt/slides/slide2.xml" Id="Rc89678a009ff4696" /><Relationship Type="http://schemas.openxmlformats.org/officeDocument/2006/relationships/slide" Target="/ppt/slides/slide3.xml" Id="R25c4c7b428a440ba" /><Relationship Type="http://schemas.openxmlformats.org/officeDocument/2006/relationships/slide" Target="/ppt/slides/slide4.xml" Id="R2a3a1a4217e64b12" /><Relationship Type="http://schemas.openxmlformats.org/officeDocument/2006/relationships/slide" Target="/ppt/slides/slide5.xml" Id="Rb2f21c76ed48490d" /><Relationship Type="http://schemas.openxmlformats.org/officeDocument/2006/relationships/slide" Target="/ppt/slides/slide6.xml" Id="Rb2d3c796e526424b" /><Relationship Type="http://schemas.openxmlformats.org/officeDocument/2006/relationships/slide" Target="/ppt/slides/slide7.xml" Id="Rdf884d83f55147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e266a1476945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83edd9d03b4c2b" /><Relationship Type="http://schemas.openxmlformats.org/officeDocument/2006/relationships/theme" Target="/ppt/slideMasters/theme/theme1.xml" Id="Rf88b85303d1d43a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83edd9d03b4c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f18fc7be146a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ee08183fe4e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953ea68bd46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97501b832b4d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62770930943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33651d054845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dcf1a293142c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ARCTIC SPAS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SPAS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SPAS NORGE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SPAS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SPAS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SPAS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−36 237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530 232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8 116 946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10 384 973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SPAS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HENNING LOTHE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SPAS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Skaarlia 179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post@arctic-spas.no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www.arctic-spas.no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989 209 337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ARCTIC SPAS NORGE AS</a:t>
            </a:r>
          </a:p>
        </p:txBody>
      </p:sp>
    </p:spTree>
  </p:cSld>
  <p:clrMapOvr>
    <a:masterClrMapping xmlns:a="http://schemas.openxmlformats.org/drawingml/2006/main"/>
  </p:clrMapOvr>
</p:sld>
</file>