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be98265fd44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9ffeb37f524957"/>
  </p:sldMasterIdLst>
  <p:sldIdLst>
    <p:sldId xmlns:r="http://schemas.openxmlformats.org/officeDocument/2006/relationships" id="256" r:id="Raa8dc632475e4a86"/>
    <p:sldId xmlns:r="http://schemas.openxmlformats.org/officeDocument/2006/relationships" id="257" r:id="R108ff15f45544d6e"/>
    <p:sldId xmlns:r="http://schemas.openxmlformats.org/officeDocument/2006/relationships" id="258" r:id="R7f15d9f6b5384996"/>
    <p:sldId xmlns:r="http://schemas.openxmlformats.org/officeDocument/2006/relationships" id="259" r:id="R897f972a1f9d4dba"/>
    <p:sldId xmlns:r="http://schemas.openxmlformats.org/officeDocument/2006/relationships" id="260" r:id="Ra17ca7dd691c4cfc"/>
    <p:sldId xmlns:r="http://schemas.openxmlformats.org/officeDocument/2006/relationships" id="261" r:id="Reaba865fcf6c44af"/>
    <p:sldId xmlns:r="http://schemas.openxmlformats.org/officeDocument/2006/relationships" id="262" r:id="R665cc77caa9344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ffeb37f524957" /><Relationship Type="http://schemas.openxmlformats.org/officeDocument/2006/relationships/slide" Target="/ppt/slides/slide1.xml" Id="Raa8dc632475e4a86" /><Relationship Type="http://schemas.openxmlformats.org/officeDocument/2006/relationships/slide" Target="/ppt/slides/slide2.xml" Id="R108ff15f45544d6e" /><Relationship Type="http://schemas.openxmlformats.org/officeDocument/2006/relationships/slide" Target="/ppt/slides/slide3.xml" Id="R7f15d9f6b5384996" /><Relationship Type="http://schemas.openxmlformats.org/officeDocument/2006/relationships/slide" Target="/ppt/slides/slide4.xml" Id="R897f972a1f9d4dba" /><Relationship Type="http://schemas.openxmlformats.org/officeDocument/2006/relationships/slide" Target="/ppt/slides/slide5.xml" Id="Ra17ca7dd691c4cfc" /><Relationship Type="http://schemas.openxmlformats.org/officeDocument/2006/relationships/slide" Target="/ppt/slides/slide6.xml" Id="Reaba865fcf6c44af" /><Relationship Type="http://schemas.openxmlformats.org/officeDocument/2006/relationships/slide" Target="/ppt/slides/slide7.xml" Id="R665cc77caa9344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eb93bce4d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ea704d0e6432c" /><Relationship Type="http://schemas.openxmlformats.org/officeDocument/2006/relationships/theme" Target="/ppt/slideMasters/theme/theme1.xml" Id="R39aed972269e48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eea704d0e6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510b1ed3e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cdd15ca4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995c93d94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a95c350214f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75f1582e945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dceac7eed46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c2d1420774e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52 668 728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59 192 937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ÅSHEIM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