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ba79ae01b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c81b196ba643a6"/>
  </p:sldMasterIdLst>
  <p:sldIdLst>
    <p:sldId xmlns:r="http://schemas.openxmlformats.org/officeDocument/2006/relationships" id="256" r:id="R4f8d1b8c44534b2e"/>
    <p:sldId xmlns:r="http://schemas.openxmlformats.org/officeDocument/2006/relationships" id="257" r:id="R65094c263dcf4912"/>
    <p:sldId xmlns:r="http://schemas.openxmlformats.org/officeDocument/2006/relationships" id="258" r:id="R92dc8aea10df4248"/>
    <p:sldId xmlns:r="http://schemas.openxmlformats.org/officeDocument/2006/relationships" id="259" r:id="R66fd902e01a04235"/>
    <p:sldId xmlns:r="http://schemas.openxmlformats.org/officeDocument/2006/relationships" id="260" r:id="Rf2d137255be54596"/>
    <p:sldId xmlns:r="http://schemas.openxmlformats.org/officeDocument/2006/relationships" id="261" r:id="Radb63f17d8534f84"/>
    <p:sldId xmlns:r="http://schemas.openxmlformats.org/officeDocument/2006/relationships" id="262" r:id="Rf377848a2c2648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81b196ba643a6" /><Relationship Type="http://schemas.openxmlformats.org/officeDocument/2006/relationships/slide" Target="/ppt/slides/slide1.xml" Id="R4f8d1b8c44534b2e" /><Relationship Type="http://schemas.openxmlformats.org/officeDocument/2006/relationships/slide" Target="/ppt/slides/slide2.xml" Id="R65094c263dcf4912" /><Relationship Type="http://schemas.openxmlformats.org/officeDocument/2006/relationships/slide" Target="/ppt/slides/slide3.xml" Id="R92dc8aea10df4248" /><Relationship Type="http://schemas.openxmlformats.org/officeDocument/2006/relationships/slide" Target="/ppt/slides/slide4.xml" Id="R66fd902e01a04235" /><Relationship Type="http://schemas.openxmlformats.org/officeDocument/2006/relationships/slide" Target="/ppt/slides/slide5.xml" Id="Rf2d137255be54596" /><Relationship Type="http://schemas.openxmlformats.org/officeDocument/2006/relationships/slide" Target="/ppt/slides/slide6.xml" Id="Radb63f17d8534f84" /><Relationship Type="http://schemas.openxmlformats.org/officeDocument/2006/relationships/slide" Target="/ppt/slides/slide7.xml" Id="Rf377848a2c2648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d4d08215e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93e8644a3464e" /><Relationship Type="http://schemas.openxmlformats.org/officeDocument/2006/relationships/theme" Target="/ppt/slideMasters/theme/theme1.xml" Id="Rc4b3ba0372ba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093e8644a346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ee5eb6605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09e26d4e4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6ccb3792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b996c6ace49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d3bc2b98d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04df60b574e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34743c61a48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SKOGLAND MOKLEIV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BIRGITTE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BEATE SKOGLAND URRANG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 HELEN TYBERØ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KONSTANSE SKOGLAND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FREDRIK SKOGLAND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