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8494e436ee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ea343540843cc"/>
  </p:sldMasterIdLst>
  <p:sldIdLst>
    <p:sldId xmlns:r="http://schemas.openxmlformats.org/officeDocument/2006/relationships" id="256" r:id="R368f2343a265408f"/>
    <p:sldId xmlns:r="http://schemas.openxmlformats.org/officeDocument/2006/relationships" id="257" r:id="R7133678f241842b7"/>
    <p:sldId xmlns:r="http://schemas.openxmlformats.org/officeDocument/2006/relationships" id="258" r:id="R6da6be9f6c6c4c0e"/>
    <p:sldId xmlns:r="http://schemas.openxmlformats.org/officeDocument/2006/relationships" id="259" r:id="R8f005317c0064a96"/>
    <p:sldId xmlns:r="http://schemas.openxmlformats.org/officeDocument/2006/relationships" id="260" r:id="R748b9b59d69e42f4"/>
    <p:sldId xmlns:r="http://schemas.openxmlformats.org/officeDocument/2006/relationships" id="261" r:id="R5d32adbe1672415b"/>
    <p:sldId xmlns:r="http://schemas.openxmlformats.org/officeDocument/2006/relationships" id="262" r:id="R810aa839d3a9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ea343540843cc" /><Relationship Type="http://schemas.openxmlformats.org/officeDocument/2006/relationships/slide" Target="/ppt/slides/slide1.xml" Id="R368f2343a265408f" /><Relationship Type="http://schemas.openxmlformats.org/officeDocument/2006/relationships/slide" Target="/ppt/slides/slide2.xml" Id="R7133678f241842b7" /><Relationship Type="http://schemas.openxmlformats.org/officeDocument/2006/relationships/slide" Target="/ppt/slides/slide3.xml" Id="R6da6be9f6c6c4c0e" /><Relationship Type="http://schemas.openxmlformats.org/officeDocument/2006/relationships/slide" Target="/ppt/slides/slide4.xml" Id="R8f005317c0064a96" /><Relationship Type="http://schemas.openxmlformats.org/officeDocument/2006/relationships/slide" Target="/ppt/slides/slide5.xml" Id="R748b9b59d69e42f4" /><Relationship Type="http://schemas.openxmlformats.org/officeDocument/2006/relationships/slide" Target="/ppt/slides/slide6.xml" Id="R5d32adbe1672415b" /><Relationship Type="http://schemas.openxmlformats.org/officeDocument/2006/relationships/slide" Target="/ppt/slides/slide7.xml" Id="R810aa839d3a9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ea7bef05b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e890a58844c89" /><Relationship Type="http://schemas.openxmlformats.org/officeDocument/2006/relationships/theme" Target="/ppt/slideMasters/theme/theme1.xml" Id="R18cecbc48b13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9e890a58844c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8aaca4abc43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238469c66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03f92a2424f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a3fba0e0e48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bfdba9d2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d528e52cf43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7615c816344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HARILD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HARILD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965 451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17 721 330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18 592 374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HENRIKSEN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SØRDAL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HENRIKSEN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 Henriksen, Spinnerigaten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989 206 397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HARILD AS</a:t>
            </a:r>
          </a:p>
        </p:txBody>
      </p:sp>
    </p:spTree>
  </p:cSld>
  <p:clrMapOvr>
    <a:masterClrMapping xmlns:a="http://schemas.openxmlformats.org/drawingml/2006/main"/>
  </p:clrMapOvr>
</p:sld>
</file>