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f9a33b5fccd49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27f9d0b27d427f"/>
  </p:sldMasterIdLst>
  <p:sldIdLst>
    <p:sldId xmlns:r="http://schemas.openxmlformats.org/officeDocument/2006/relationships" id="256" r:id="R5708b4fe01f04adf"/>
    <p:sldId xmlns:r="http://schemas.openxmlformats.org/officeDocument/2006/relationships" id="257" r:id="Rfc77aa7dbd5047c5"/>
    <p:sldId xmlns:r="http://schemas.openxmlformats.org/officeDocument/2006/relationships" id="258" r:id="Rde4ad9819c3a4eb8"/>
    <p:sldId xmlns:r="http://schemas.openxmlformats.org/officeDocument/2006/relationships" id="259" r:id="R101d329d86a7454e"/>
    <p:sldId xmlns:r="http://schemas.openxmlformats.org/officeDocument/2006/relationships" id="260" r:id="R93d3e16405304067"/>
    <p:sldId xmlns:r="http://schemas.openxmlformats.org/officeDocument/2006/relationships" id="261" r:id="Rbc12e88740214738"/>
    <p:sldId xmlns:r="http://schemas.openxmlformats.org/officeDocument/2006/relationships" id="262" r:id="R904a0efd1e214b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27f9d0b27d427f" /><Relationship Type="http://schemas.openxmlformats.org/officeDocument/2006/relationships/slide" Target="/ppt/slides/slide1.xml" Id="R5708b4fe01f04adf" /><Relationship Type="http://schemas.openxmlformats.org/officeDocument/2006/relationships/slide" Target="/ppt/slides/slide2.xml" Id="Rfc77aa7dbd5047c5" /><Relationship Type="http://schemas.openxmlformats.org/officeDocument/2006/relationships/slide" Target="/ppt/slides/slide3.xml" Id="Rde4ad9819c3a4eb8" /><Relationship Type="http://schemas.openxmlformats.org/officeDocument/2006/relationships/slide" Target="/ppt/slides/slide4.xml" Id="R101d329d86a7454e" /><Relationship Type="http://schemas.openxmlformats.org/officeDocument/2006/relationships/slide" Target="/ppt/slides/slide5.xml" Id="R93d3e16405304067" /><Relationship Type="http://schemas.openxmlformats.org/officeDocument/2006/relationships/slide" Target="/ppt/slides/slide6.xml" Id="Rbc12e88740214738" /><Relationship Type="http://schemas.openxmlformats.org/officeDocument/2006/relationships/slide" Target="/ppt/slides/slide7.xml" Id="R904a0efd1e214b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d2d9f086e44d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b37d1e529f40fd" /><Relationship Type="http://schemas.openxmlformats.org/officeDocument/2006/relationships/theme" Target="/ppt/slideMasters/theme/theme1.xml" Id="Rb9159d31be7240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b37d1e529f40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abad6490874f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3631c1976b43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837b64c35473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f16718fc64c3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d74446056448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ddae4537846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0539e16574f7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315 521 684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23 662 734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20 751 757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88 830 286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191 977 883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ACHAT HOLDING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LIFF HOLDING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ALUA HOLDING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SBZ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Versvikvegen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3937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56 10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cb@teleror.no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989 205 749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TRG AS</a:t>
            </a:r>
          </a:p>
        </p:txBody>
      </p:sp>
    </p:spTree>
  </p:cSld>
  <p:clrMapOvr>
    <a:masterClrMapping xmlns:a="http://schemas.openxmlformats.org/drawingml/2006/main"/>
  </p:clrMapOvr>
</p:sld>
</file>