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e4d38d7e044f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109f818c7d40fd"/>
  </p:sldMasterIdLst>
  <p:sldIdLst>
    <p:sldId xmlns:r="http://schemas.openxmlformats.org/officeDocument/2006/relationships" id="256" r:id="R9b690b83b52842b1"/>
    <p:sldId xmlns:r="http://schemas.openxmlformats.org/officeDocument/2006/relationships" id="257" r:id="R59abdb3a487947dc"/>
    <p:sldId xmlns:r="http://schemas.openxmlformats.org/officeDocument/2006/relationships" id="258" r:id="R77c8bdedbea54705"/>
    <p:sldId xmlns:r="http://schemas.openxmlformats.org/officeDocument/2006/relationships" id="259" r:id="R1f4c1f384aa149fb"/>
    <p:sldId xmlns:r="http://schemas.openxmlformats.org/officeDocument/2006/relationships" id="260" r:id="Rcd1ceab557004184"/>
    <p:sldId xmlns:r="http://schemas.openxmlformats.org/officeDocument/2006/relationships" id="261" r:id="Rf19dfe2306224bd1"/>
    <p:sldId xmlns:r="http://schemas.openxmlformats.org/officeDocument/2006/relationships" id="262" r:id="R111bf730d5854a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09f818c7d40fd" /><Relationship Type="http://schemas.openxmlformats.org/officeDocument/2006/relationships/slide" Target="/ppt/slides/slide1.xml" Id="R9b690b83b52842b1" /><Relationship Type="http://schemas.openxmlformats.org/officeDocument/2006/relationships/slide" Target="/ppt/slides/slide2.xml" Id="R59abdb3a487947dc" /><Relationship Type="http://schemas.openxmlformats.org/officeDocument/2006/relationships/slide" Target="/ppt/slides/slide3.xml" Id="R77c8bdedbea54705" /><Relationship Type="http://schemas.openxmlformats.org/officeDocument/2006/relationships/slide" Target="/ppt/slides/slide4.xml" Id="R1f4c1f384aa149fb" /><Relationship Type="http://schemas.openxmlformats.org/officeDocument/2006/relationships/slide" Target="/ppt/slides/slide5.xml" Id="Rcd1ceab557004184" /><Relationship Type="http://schemas.openxmlformats.org/officeDocument/2006/relationships/slide" Target="/ppt/slides/slide6.xml" Id="Rf19dfe2306224bd1" /><Relationship Type="http://schemas.openxmlformats.org/officeDocument/2006/relationships/slide" Target="/ppt/slides/slide7.xml" Id="R111bf730d5854a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dffb7b1814a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b3d326b8d4847" /><Relationship Type="http://schemas.openxmlformats.org/officeDocument/2006/relationships/theme" Target="/ppt/slideMasters/theme/theme1.xml" Id="R1829ecb4e0c14a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db3d326b8d48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e8dd8b623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80e09e5914e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8525d507544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95f46b6ac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976a8c2ab49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91d592a024a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f6b28244b46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ANGRE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ANGRE INVEST AS ble etablert [år] og holder til i Flatdal.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725 840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18 714 753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34 127 490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51 313 468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ANGRE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Sundbøhaugvegen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3841 Flatdal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05 70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989 203 525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ANGRE INVEST AS</a:t>
            </a:r>
          </a:p>
        </p:txBody>
      </p:sp>
    </p:spTree>
  </p:cSld>
  <p:clrMapOvr>
    <a:masterClrMapping xmlns:a="http://schemas.openxmlformats.org/drawingml/2006/main"/>
  </p:clrMapOvr>
</p:sld>
</file>