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6ff094f1541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df727b7fe4830"/>
  </p:sldMasterIdLst>
  <p:sldIdLst>
    <p:sldId xmlns:r="http://schemas.openxmlformats.org/officeDocument/2006/relationships" id="256" r:id="R2c38c4c41b3246d4"/>
    <p:sldId xmlns:r="http://schemas.openxmlformats.org/officeDocument/2006/relationships" id="257" r:id="R6b87d9fea27d430e"/>
    <p:sldId xmlns:r="http://schemas.openxmlformats.org/officeDocument/2006/relationships" id="258" r:id="R5d72749410e2421a"/>
    <p:sldId xmlns:r="http://schemas.openxmlformats.org/officeDocument/2006/relationships" id="259" r:id="Ra743d9d3609b4117"/>
    <p:sldId xmlns:r="http://schemas.openxmlformats.org/officeDocument/2006/relationships" id="260" r:id="Re2c473f1565d467e"/>
    <p:sldId xmlns:r="http://schemas.openxmlformats.org/officeDocument/2006/relationships" id="261" r:id="R95362e373166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df727b7fe4830" /><Relationship Type="http://schemas.openxmlformats.org/officeDocument/2006/relationships/slide" Target="/ppt/slides/slide1.xml" Id="R2c38c4c41b3246d4" /><Relationship Type="http://schemas.openxmlformats.org/officeDocument/2006/relationships/slide" Target="/ppt/slides/slide2.xml" Id="R6b87d9fea27d430e" /><Relationship Type="http://schemas.openxmlformats.org/officeDocument/2006/relationships/slide" Target="/ppt/slides/slide3.xml" Id="R5d72749410e2421a" /><Relationship Type="http://schemas.openxmlformats.org/officeDocument/2006/relationships/slide" Target="/ppt/slides/slide4.xml" Id="Ra743d9d3609b4117" /><Relationship Type="http://schemas.openxmlformats.org/officeDocument/2006/relationships/slide" Target="/ppt/slides/slide5.xml" Id="Re2c473f1565d467e" /><Relationship Type="http://schemas.openxmlformats.org/officeDocument/2006/relationships/slide" Target="/ppt/slides/slide6.xml" Id="R95362e373166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6b5a52b01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8456261df475a" /><Relationship Type="http://schemas.openxmlformats.org/officeDocument/2006/relationships/theme" Target="/ppt/slideMasters/theme/theme1.xml" Id="R6d9923eb368b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8456261df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8065d7085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0c4da7033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fe3a6d18e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863889b52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1e9065025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373d113c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MALDE REVISJON &amp; RÅDGIVNING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MALDE REVISJON &amp; RÅDGIVNING ANS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1 748 589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1 882 282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Randabergveien 300B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