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e723d56d0c4e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42552e8c694cfd"/>
  </p:sldMasterIdLst>
  <p:sldIdLst>
    <p:sldId xmlns:r="http://schemas.openxmlformats.org/officeDocument/2006/relationships" id="256" r:id="R7830d0f13d9043ba"/>
    <p:sldId xmlns:r="http://schemas.openxmlformats.org/officeDocument/2006/relationships" id="257" r:id="R7a3c6748cfe642c6"/>
    <p:sldId xmlns:r="http://schemas.openxmlformats.org/officeDocument/2006/relationships" id="258" r:id="R1f0d147fbfce40b1"/>
    <p:sldId xmlns:r="http://schemas.openxmlformats.org/officeDocument/2006/relationships" id="259" r:id="Rdbdf853349dd45b4"/>
    <p:sldId xmlns:r="http://schemas.openxmlformats.org/officeDocument/2006/relationships" id="260" r:id="Rcf1e8b05ec4c4fca"/>
    <p:sldId xmlns:r="http://schemas.openxmlformats.org/officeDocument/2006/relationships" id="261" r:id="R0afb88eb672840a4"/>
    <p:sldId xmlns:r="http://schemas.openxmlformats.org/officeDocument/2006/relationships" id="262" r:id="R69f1f7cc09bc4c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2552e8c694cfd" /><Relationship Type="http://schemas.openxmlformats.org/officeDocument/2006/relationships/slide" Target="/ppt/slides/slide1.xml" Id="R7830d0f13d9043ba" /><Relationship Type="http://schemas.openxmlformats.org/officeDocument/2006/relationships/slide" Target="/ppt/slides/slide2.xml" Id="R7a3c6748cfe642c6" /><Relationship Type="http://schemas.openxmlformats.org/officeDocument/2006/relationships/slide" Target="/ppt/slides/slide3.xml" Id="R1f0d147fbfce40b1" /><Relationship Type="http://schemas.openxmlformats.org/officeDocument/2006/relationships/slide" Target="/ppt/slides/slide4.xml" Id="Rdbdf853349dd45b4" /><Relationship Type="http://schemas.openxmlformats.org/officeDocument/2006/relationships/slide" Target="/ppt/slides/slide5.xml" Id="Rcf1e8b05ec4c4fca" /><Relationship Type="http://schemas.openxmlformats.org/officeDocument/2006/relationships/slide" Target="/ppt/slides/slide6.xml" Id="R0afb88eb672840a4" /><Relationship Type="http://schemas.openxmlformats.org/officeDocument/2006/relationships/slide" Target="/ppt/slides/slide7.xml" Id="R69f1f7cc09bc4c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fc7ad48b6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575955fd74a14" /><Relationship Type="http://schemas.openxmlformats.org/officeDocument/2006/relationships/theme" Target="/ppt/slideMasters/theme/theme1.xml" Id="Rc01a5933774c41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c575955fd74a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16601a2af40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6e906da0046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1c0dd987447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92d5f31b146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3189d0ced42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336ea67ad4e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0cd5f209142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BAKKEFJELL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BAKKEFJELL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1 743 490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1 626 654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1 644 195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7 550 528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8 114 826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EVEN BAKKEFJELL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55 17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are@bodoe-revisjon.no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989 202 200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BAKKEFJELL INVEST AS</a:t>
            </a:r>
          </a:p>
        </p:txBody>
      </p:sp>
    </p:spTree>
  </p:cSld>
  <p:clrMapOvr>
    <a:masterClrMapping xmlns:a="http://schemas.openxmlformats.org/drawingml/2006/main"/>
  </p:clrMapOvr>
</p:sld>
</file>