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d0b52ae83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bf5785db44aab"/>
  </p:sldMasterIdLst>
  <p:sldIdLst>
    <p:sldId xmlns:r="http://schemas.openxmlformats.org/officeDocument/2006/relationships" id="256" r:id="R7591247069bc41bc"/>
    <p:sldId xmlns:r="http://schemas.openxmlformats.org/officeDocument/2006/relationships" id="257" r:id="R970170819bd54bdb"/>
    <p:sldId xmlns:r="http://schemas.openxmlformats.org/officeDocument/2006/relationships" id="258" r:id="Racb71daba95b4a93"/>
    <p:sldId xmlns:r="http://schemas.openxmlformats.org/officeDocument/2006/relationships" id="259" r:id="Rea16d917df7d4d23"/>
    <p:sldId xmlns:r="http://schemas.openxmlformats.org/officeDocument/2006/relationships" id="260" r:id="R013d698fac664c31"/>
    <p:sldId xmlns:r="http://schemas.openxmlformats.org/officeDocument/2006/relationships" id="261" r:id="R09432e39e0ef4eb7"/>
    <p:sldId xmlns:r="http://schemas.openxmlformats.org/officeDocument/2006/relationships" id="262" r:id="R9a16eb461805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bf5785db44aab" /><Relationship Type="http://schemas.openxmlformats.org/officeDocument/2006/relationships/slide" Target="/ppt/slides/slide1.xml" Id="R7591247069bc41bc" /><Relationship Type="http://schemas.openxmlformats.org/officeDocument/2006/relationships/slide" Target="/ppt/slides/slide2.xml" Id="R970170819bd54bdb" /><Relationship Type="http://schemas.openxmlformats.org/officeDocument/2006/relationships/slide" Target="/ppt/slides/slide3.xml" Id="Racb71daba95b4a93" /><Relationship Type="http://schemas.openxmlformats.org/officeDocument/2006/relationships/slide" Target="/ppt/slides/slide4.xml" Id="Rea16d917df7d4d23" /><Relationship Type="http://schemas.openxmlformats.org/officeDocument/2006/relationships/slide" Target="/ppt/slides/slide5.xml" Id="R013d698fac664c31" /><Relationship Type="http://schemas.openxmlformats.org/officeDocument/2006/relationships/slide" Target="/ppt/slides/slide6.xml" Id="R09432e39e0ef4eb7" /><Relationship Type="http://schemas.openxmlformats.org/officeDocument/2006/relationships/slide" Target="/ppt/slides/slide7.xml" Id="R9a16eb461805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e1e89d611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7f86849914a00" /><Relationship Type="http://schemas.openxmlformats.org/officeDocument/2006/relationships/theme" Target="/ppt/slideMasters/theme/theme1.xml" Id="Rc0d8cb71c3d3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7f8684991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614e446a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5a825707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6e2160d3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165ac737b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830959502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3a858cdfa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648cb258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ANDRE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