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798ee458d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cfe73b70c4c77"/>
  </p:sldMasterIdLst>
  <p:sldIdLst>
    <p:sldId xmlns:r="http://schemas.openxmlformats.org/officeDocument/2006/relationships" id="256" r:id="R7ef83641cc3146a7"/>
    <p:sldId xmlns:r="http://schemas.openxmlformats.org/officeDocument/2006/relationships" id="257" r:id="Rd7c6a27321a14b58"/>
    <p:sldId xmlns:r="http://schemas.openxmlformats.org/officeDocument/2006/relationships" id="258" r:id="R9943a568275e4bf0"/>
    <p:sldId xmlns:r="http://schemas.openxmlformats.org/officeDocument/2006/relationships" id="259" r:id="Rd66de3979c924e5d"/>
    <p:sldId xmlns:r="http://schemas.openxmlformats.org/officeDocument/2006/relationships" id="260" r:id="R51a3440f127145a9"/>
    <p:sldId xmlns:r="http://schemas.openxmlformats.org/officeDocument/2006/relationships" id="261" r:id="R17aab5a333274ac8"/>
    <p:sldId xmlns:r="http://schemas.openxmlformats.org/officeDocument/2006/relationships" id="262" r:id="R4fdc305d9ebf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cfe73b70c4c77" /><Relationship Type="http://schemas.openxmlformats.org/officeDocument/2006/relationships/slide" Target="/ppt/slides/slide1.xml" Id="R7ef83641cc3146a7" /><Relationship Type="http://schemas.openxmlformats.org/officeDocument/2006/relationships/slide" Target="/ppt/slides/slide2.xml" Id="Rd7c6a27321a14b58" /><Relationship Type="http://schemas.openxmlformats.org/officeDocument/2006/relationships/slide" Target="/ppt/slides/slide3.xml" Id="R9943a568275e4bf0" /><Relationship Type="http://schemas.openxmlformats.org/officeDocument/2006/relationships/slide" Target="/ppt/slides/slide4.xml" Id="Rd66de3979c924e5d" /><Relationship Type="http://schemas.openxmlformats.org/officeDocument/2006/relationships/slide" Target="/ppt/slides/slide5.xml" Id="R51a3440f127145a9" /><Relationship Type="http://schemas.openxmlformats.org/officeDocument/2006/relationships/slide" Target="/ppt/slides/slide6.xml" Id="R17aab5a333274ac8" /><Relationship Type="http://schemas.openxmlformats.org/officeDocument/2006/relationships/slide" Target="/ppt/slides/slide7.xml" Id="R4fdc305d9ebf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9c782cfea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c5d49232a4c8e" /><Relationship Type="http://schemas.openxmlformats.org/officeDocument/2006/relationships/theme" Target="/ppt/slideMasters/theme/theme1.xml" Id="Rd36ca0d2ab43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c5d49232a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3d95483c040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75eba7d9f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faa9b452f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a81aff010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24983d7c7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655f23f9849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691538e30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S.S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 CAPITAL MANAGEMENT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342 916 041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65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