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b15c3308364c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e91cb519b8454c"/>
  </p:sldMasterIdLst>
  <p:sldIdLst>
    <p:sldId xmlns:r="http://schemas.openxmlformats.org/officeDocument/2006/relationships" id="256" r:id="Rd26390e29c8347db"/>
    <p:sldId xmlns:r="http://schemas.openxmlformats.org/officeDocument/2006/relationships" id="257" r:id="Rf9118fd0f3404834"/>
    <p:sldId xmlns:r="http://schemas.openxmlformats.org/officeDocument/2006/relationships" id="258" r:id="R658ba3ebeb5c451e"/>
    <p:sldId xmlns:r="http://schemas.openxmlformats.org/officeDocument/2006/relationships" id="259" r:id="Ra1781e09b5214206"/>
    <p:sldId xmlns:r="http://schemas.openxmlformats.org/officeDocument/2006/relationships" id="260" r:id="R846278d054574c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e91cb519b8454c" /><Relationship Type="http://schemas.openxmlformats.org/officeDocument/2006/relationships/slide" Target="/ppt/slides/slide1.xml" Id="Rd26390e29c8347db" /><Relationship Type="http://schemas.openxmlformats.org/officeDocument/2006/relationships/slide" Target="/ppt/slides/slide2.xml" Id="Rf9118fd0f3404834" /><Relationship Type="http://schemas.openxmlformats.org/officeDocument/2006/relationships/slide" Target="/ppt/slides/slide3.xml" Id="R658ba3ebeb5c451e" /><Relationship Type="http://schemas.openxmlformats.org/officeDocument/2006/relationships/slide" Target="/ppt/slides/slide4.xml" Id="Ra1781e09b5214206" /><Relationship Type="http://schemas.openxmlformats.org/officeDocument/2006/relationships/slide" Target="/ppt/slides/slide5.xml" Id="R846278d054574c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4c3dbb6ba541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68767295c48e1" /><Relationship Type="http://schemas.openxmlformats.org/officeDocument/2006/relationships/theme" Target="/ppt/slideMasters/theme/theme1.xml" Id="R13a34284ab9d46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368767295c48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9ea2f55f344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bfd89249644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3e6003f3045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6370a1e2e47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d0829e68343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BERGEN TAKST &amp; EIENDOM Tor Erik Rasmussen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TAKST &amp; EIENDOM Tor Erik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TAKST &amp; EIENDOM Tor Erik Rasmussen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TAKST &amp; EIENDOM Tor Erik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TAKST &amp; EIENDOM Tor Erik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TAKST &amp; EIENDOM Tor Erik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Karlsmarka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5252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989 201 662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TAKST &amp; EIENDOM Tor Erik Rasmussen</a:t>
            </a:r>
          </a:p>
        </p:txBody>
      </p:sp>
    </p:spTree>
  </p:cSld>
  <p:clrMapOvr>
    <a:masterClrMapping xmlns:a="http://schemas.openxmlformats.org/drawingml/2006/main"/>
  </p:clrMapOvr>
</p:sld>
</file>