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5693e2f10e44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6fb4944bae40f1"/>
  </p:sldMasterIdLst>
  <p:sldIdLst>
    <p:sldId xmlns:r="http://schemas.openxmlformats.org/officeDocument/2006/relationships" id="256" r:id="R4f9ea6eac9b74bfe"/>
    <p:sldId xmlns:r="http://schemas.openxmlformats.org/officeDocument/2006/relationships" id="257" r:id="R2c4f26f8735a48d5"/>
    <p:sldId xmlns:r="http://schemas.openxmlformats.org/officeDocument/2006/relationships" id="258" r:id="R65ff9f64e10543fa"/>
    <p:sldId xmlns:r="http://schemas.openxmlformats.org/officeDocument/2006/relationships" id="259" r:id="R79555e292b604ac2"/>
    <p:sldId xmlns:r="http://schemas.openxmlformats.org/officeDocument/2006/relationships" id="260" r:id="Rffe6dacf552b43ed"/>
    <p:sldId xmlns:r="http://schemas.openxmlformats.org/officeDocument/2006/relationships" id="261" r:id="Rd76d34f4abae45af"/>
    <p:sldId xmlns:r="http://schemas.openxmlformats.org/officeDocument/2006/relationships" id="262" r:id="Rd4a1613dd4f540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6fb4944bae40f1" /><Relationship Type="http://schemas.openxmlformats.org/officeDocument/2006/relationships/slide" Target="/ppt/slides/slide1.xml" Id="R4f9ea6eac9b74bfe" /><Relationship Type="http://schemas.openxmlformats.org/officeDocument/2006/relationships/slide" Target="/ppt/slides/slide2.xml" Id="R2c4f26f8735a48d5" /><Relationship Type="http://schemas.openxmlformats.org/officeDocument/2006/relationships/slide" Target="/ppt/slides/slide3.xml" Id="R65ff9f64e10543fa" /><Relationship Type="http://schemas.openxmlformats.org/officeDocument/2006/relationships/slide" Target="/ppt/slides/slide4.xml" Id="R79555e292b604ac2" /><Relationship Type="http://schemas.openxmlformats.org/officeDocument/2006/relationships/slide" Target="/ppt/slides/slide5.xml" Id="Rffe6dacf552b43ed" /><Relationship Type="http://schemas.openxmlformats.org/officeDocument/2006/relationships/slide" Target="/ppt/slides/slide6.xml" Id="Rd76d34f4abae45af" /><Relationship Type="http://schemas.openxmlformats.org/officeDocument/2006/relationships/slide" Target="/ppt/slides/slide7.xml" Id="Rd4a1613dd4f540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35f14d698441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a6ecc91d84e31" /><Relationship Type="http://schemas.openxmlformats.org/officeDocument/2006/relationships/theme" Target="/ppt/slideMasters/theme/theme1.xml" Id="R84c2f433086a48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ea6ecc91d84e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af8dc2c8940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b46d9b50a49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74b7a9eda45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3b14182ca4f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44c5e4e7446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c47b78b354e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5fbc9d2674d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SKATTEN MIN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SKATTEN MIN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1 914 141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1 863 613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1 863 613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15 366 478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15 366 478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JAN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Kjerrberg terrasse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