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13ea8b8dc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c77cfa8834e2f"/>
  </p:sldMasterIdLst>
  <p:sldIdLst>
    <p:sldId xmlns:r="http://schemas.openxmlformats.org/officeDocument/2006/relationships" id="256" r:id="Rc3e3d89de4f24841"/>
    <p:sldId xmlns:r="http://schemas.openxmlformats.org/officeDocument/2006/relationships" id="257" r:id="R36ebd899dbe04a34"/>
    <p:sldId xmlns:r="http://schemas.openxmlformats.org/officeDocument/2006/relationships" id="258" r:id="Rf47348247e3d4e7a"/>
    <p:sldId xmlns:r="http://schemas.openxmlformats.org/officeDocument/2006/relationships" id="259" r:id="Rf5db07e0542045a6"/>
    <p:sldId xmlns:r="http://schemas.openxmlformats.org/officeDocument/2006/relationships" id="260" r:id="R08cf8cd3dff54c0f"/>
    <p:sldId xmlns:r="http://schemas.openxmlformats.org/officeDocument/2006/relationships" id="261" r:id="R127e2fdaa82b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c77cfa8834e2f" /><Relationship Type="http://schemas.openxmlformats.org/officeDocument/2006/relationships/slide" Target="/ppt/slides/slide1.xml" Id="Rc3e3d89de4f24841" /><Relationship Type="http://schemas.openxmlformats.org/officeDocument/2006/relationships/slide" Target="/ppt/slides/slide2.xml" Id="R36ebd899dbe04a34" /><Relationship Type="http://schemas.openxmlformats.org/officeDocument/2006/relationships/slide" Target="/ppt/slides/slide3.xml" Id="Rf47348247e3d4e7a" /><Relationship Type="http://schemas.openxmlformats.org/officeDocument/2006/relationships/slide" Target="/ppt/slides/slide4.xml" Id="Rf5db07e0542045a6" /><Relationship Type="http://schemas.openxmlformats.org/officeDocument/2006/relationships/slide" Target="/ppt/slides/slide5.xml" Id="R08cf8cd3dff54c0f" /><Relationship Type="http://schemas.openxmlformats.org/officeDocument/2006/relationships/slide" Target="/ppt/slides/slide6.xml" Id="R127e2fdaa82b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bee8c30c1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21590aaf4f1e" /><Relationship Type="http://schemas.openxmlformats.org/officeDocument/2006/relationships/theme" Target="/ppt/slideMasters/theme/theme1.xml" Id="Rb34c6a0170d3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921590aaf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68c4530f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cb372f92d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ca9243bb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d6eed18d4c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7861b21f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2c2ab9d3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