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fa76eba60d47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f1548b169a4249"/>
  </p:sldMasterIdLst>
  <p:sldIdLst>
    <p:sldId xmlns:r="http://schemas.openxmlformats.org/officeDocument/2006/relationships" id="256" r:id="R725175890e5044f9"/>
    <p:sldId xmlns:r="http://schemas.openxmlformats.org/officeDocument/2006/relationships" id="257" r:id="R14f98b8d16414019"/>
    <p:sldId xmlns:r="http://schemas.openxmlformats.org/officeDocument/2006/relationships" id="258" r:id="Rcf0cf1c998854a1c"/>
    <p:sldId xmlns:r="http://schemas.openxmlformats.org/officeDocument/2006/relationships" id="259" r:id="R2808ea936ff64b21"/>
    <p:sldId xmlns:r="http://schemas.openxmlformats.org/officeDocument/2006/relationships" id="260" r:id="Rde81294125274c5f"/>
    <p:sldId xmlns:r="http://schemas.openxmlformats.org/officeDocument/2006/relationships" id="261" r:id="R0642e8983d17400f"/>
    <p:sldId xmlns:r="http://schemas.openxmlformats.org/officeDocument/2006/relationships" id="262" r:id="R01083f881eb147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f1548b169a4249" /><Relationship Type="http://schemas.openxmlformats.org/officeDocument/2006/relationships/slide" Target="/ppt/slides/slide1.xml" Id="R725175890e5044f9" /><Relationship Type="http://schemas.openxmlformats.org/officeDocument/2006/relationships/slide" Target="/ppt/slides/slide2.xml" Id="R14f98b8d16414019" /><Relationship Type="http://schemas.openxmlformats.org/officeDocument/2006/relationships/slide" Target="/ppt/slides/slide3.xml" Id="Rcf0cf1c998854a1c" /><Relationship Type="http://schemas.openxmlformats.org/officeDocument/2006/relationships/slide" Target="/ppt/slides/slide4.xml" Id="R2808ea936ff64b21" /><Relationship Type="http://schemas.openxmlformats.org/officeDocument/2006/relationships/slide" Target="/ppt/slides/slide5.xml" Id="Rde81294125274c5f" /><Relationship Type="http://schemas.openxmlformats.org/officeDocument/2006/relationships/slide" Target="/ppt/slides/slide6.xml" Id="R0642e8983d17400f" /><Relationship Type="http://schemas.openxmlformats.org/officeDocument/2006/relationships/slide" Target="/ppt/slides/slide7.xml" Id="R01083f881eb147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a145a11a0542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badeb00344eeb" /><Relationship Type="http://schemas.openxmlformats.org/officeDocument/2006/relationships/theme" Target="/ppt/slideMasters/theme/theme1.xml" Id="R75e809b6f25f43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2badeb00344e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081173d5046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692f63416b49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ec6b4836a41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56625edb147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9f721f4f74a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1af8ae23d14a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58a57a85924d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GHS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GHS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1 137 427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412 448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1 612 448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OCV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STOVNER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Pastor Blaauws vei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80 38 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tommy@ghs.no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989 201 425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GHS INVEST AS</a:t>
            </a:r>
          </a:p>
        </p:txBody>
      </p:sp>
    </p:spTree>
  </p:cSld>
  <p:clrMapOvr>
    <a:masterClrMapping xmlns:a="http://schemas.openxmlformats.org/drawingml/2006/main"/>
  </p:clrMapOvr>
</p:sld>
</file>