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82444ebab41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515afab104a98"/>
  </p:sldMasterIdLst>
  <p:sldIdLst>
    <p:sldId xmlns:r="http://schemas.openxmlformats.org/officeDocument/2006/relationships" id="256" r:id="R500c07e258cd4769"/>
    <p:sldId xmlns:r="http://schemas.openxmlformats.org/officeDocument/2006/relationships" id="257" r:id="R19260c8d4b594f14"/>
    <p:sldId xmlns:r="http://schemas.openxmlformats.org/officeDocument/2006/relationships" id="258" r:id="Raf6b10e7af8342f4"/>
    <p:sldId xmlns:r="http://schemas.openxmlformats.org/officeDocument/2006/relationships" id="259" r:id="R84825f8672414b79"/>
    <p:sldId xmlns:r="http://schemas.openxmlformats.org/officeDocument/2006/relationships" id="260" r:id="R7ee7da74bba84741"/>
    <p:sldId xmlns:r="http://schemas.openxmlformats.org/officeDocument/2006/relationships" id="261" r:id="R5aaf03e8879d432a"/>
    <p:sldId xmlns:r="http://schemas.openxmlformats.org/officeDocument/2006/relationships" id="262" r:id="Rb66ac9ebee334a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515afab104a98" /><Relationship Type="http://schemas.openxmlformats.org/officeDocument/2006/relationships/slide" Target="/ppt/slides/slide1.xml" Id="R500c07e258cd4769" /><Relationship Type="http://schemas.openxmlformats.org/officeDocument/2006/relationships/slide" Target="/ppt/slides/slide2.xml" Id="R19260c8d4b594f14" /><Relationship Type="http://schemas.openxmlformats.org/officeDocument/2006/relationships/slide" Target="/ppt/slides/slide3.xml" Id="Raf6b10e7af8342f4" /><Relationship Type="http://schemas.openxmlformats.org/officeDocument/2006/relationships/slide" Target="/ppt/slides/slide4.xml" Id="R84825f8672414b79" /><Relationship Type="http://schemas.openxmlformats.org/officeDocument/2006/relationships/slide" Target="/ppt/slides/slide5.xml" Id="R7ee7da74bba84741" /><Relationship Type="http://schemas.openxmlformats.org/officeDocument/2006/relationships/slide" Target="/ppt/slides/slide6.xml" Id="R5aaf03e8879d432a" /><Relationship Type="http://schemas.openxmlformats.org/officeDocument/2006/relationships/slide" Target="/ppt/slides/slide7.xml" Id="Rb66ac9ebee334a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d182863f9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5c77181e44bb4" /><Relationship Type="http://schemas.openxmlformats.org/officeDocument/2006/relationships/theme" Target="/ppt/slideMasters/theme/theme1.xml" Id="Rb5ea8ee037eb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5c77181e4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250441c18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f04285caf41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ba9bcde2a4a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03ab22eab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b83754026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dd18a5de848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1aa018a43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14 058 389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SÆTHRE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Ydalirvegen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arne.saethre@elverum.toyota.no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