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83b4a02484b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65613d0fba4c60"/>
  </p:sldMasterIdLst>
  <p:sldIdLst>
    <p:sldId xmlns:r="http://schemas.openxmlformats.org/officeDocument/2006/relationships" id="256" r:id="R3fd78113701f4dd8"/>
    <p:sldId xmlns:r="http://schemas.openxmlformats.org/officeDocument/2006/relationships" id="257" r:id="Rbc15d20be710444a"/>
    <p:sldId xmlns:r="http://schemas.openxmlformats.org/officeDocument/2006/relationships" id="258" r:id="Readf967a6c6c4ab7"/>
    <p:sldId xmlns:r="http://schemas.openxmlformats.org/officeDocument/2006/relationships" id="259" r:id="R56eee8b5033b4c71"/>
    <p:sldId xmlns:r="http://schemas.openxmlformats.org/officeDocument/2006/relationships" id="260" r:id="Ra0df218e953c42e1"/>
    <p:sldId xmlns:r="http://schemas.openxmlformats.org/officeDocument/2006/relationships" id="261" r:id="Rfd5e512ec194442a"/>
    <p:sldId xmlns:r="http://schemas.openxmlformats.org/officeDocument/2006/relationships" id="262" r:id="R2fe0147f1c284e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5613d0fba4c60" /><Relationship Type="http://schemas.openxmlformats.org/officeDocument/2006/relationships/slide" Target="/ppt/slides/slide1.xml" Id="R3fd78113701f4dd8" /><Relationship Type="http://schemas.openxmlformats.org/officeDocument/2006/relationships/slide" Target="/ppt/slides/slide2.xml" Id="Rbc15d20be710444a" /><Relationship Type="http://schemas.openxmlformats.org/officeDocument/2006/relationships/slide" Target="/ppt/slides/slide3.xml" Id="Readf967a6c6c4ab7" /><Relationship Type="http://schemas.openxmlformats.org/officeDocument/2006/relationships/slide" Target="/ppt/slides/slide4.xml" Id="R56eee8b5033b4c71" /><Relationship Type="http://schemas.openxmlformats.org/officeDocument/2006/relationships/slide" Target="/ppt/slides/slide5.xml" Id="Ra0df218e953c42e1" /><Relationship Type="http://schemas.openxmlformats.org/officeDocument/2006/relationships/slide" Target="/ppt/slides/slide6.xml" Id="Rfd5e512ec194442a" /><Relationship Type="http://schemas.openxmlformats.org/officeDocument/2006/relationships/slide" Target="/ppt/slides/slide7.xml" Id="R2fe0147f1c284e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3701ef6df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116a74e924fe4" /><Relationship Type="http://schemas.openxmlformats.org/officeDocument/2006/relationships/theme" Target="/ppt/slideMasters/theme/theme1.xml" Id="Ree3426d9d952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116a74e924f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85b35b1cb47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6f9b7054a46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8624d29db4c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e233a4a27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c46fc40e0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b5319c8dd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ae19012ad4b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VANEBO PUBLISHING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VANEBO PUBLISHING AS ble etablert [år] og holder til i Namnå.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21 585 291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22 905 578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JOHANNES VANEBO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Bergesidevegen 360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2265 Namnå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