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403d5fce054d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8ac3e4015c4fda"/>
  </p:sldMasterIdLst>
  <p:sldIdLst>
    <p:sldId xmlns:r="http://schemas.openxmlformats.org/officeDocument/2006/relationships" id="256" r:id="Rc7c18897d541446d"/>
    <p:sldId xmlns:r="http://schemas.openxmlformats.org/officeDocument/2006/relationships" id="257" r:id="R3d7fb5dbce574635"/>
    <p:sldId xmlns:r="http://schemas.openxmlformats.org/officeDocument/2006/relationships" id="258" r:id="R30c206d4a38549bc"/>
    <p:sldId xmlns:r="http://schemas.openxmlformats.org/officeDocument/2006/relationships" id="259" r:id="Rf2745de169c145c6"/>
    <p:sldId xmlns:r="http://schemas.openxmlformats.org/officeDocument/2006/relationships" id="260" r:id="Re37f1282cf6d410f"/>
    <p:sldId xmlns:r="http://schemas.openxmlformats.org/officeDocument/2006/relationships" id="261" r:id="Rcba4f14b4bf7424f"/>
    <p:sldId xmlns:r="http://schemas.openxmlformats.org/officeDocument/2006/relationships" id="262" r:id="R311c022b79dc4b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ac3e4015c4fda" /><Relationship Type="http://schemas.openxmlformats.org/officeDocument/2006/relationships/slide" Target="/ppt/slides/slide1.xml" Id="Rc7c18897d541446d" /><Relationship Type="http://schemas.openxmlformats.org/officeDocument/2006/relationships/slide" Target="/ppt/slides/slide2.xml" Id="R3d7fb5dbce574635" /><Relationship Type="http://schemas.openxmlformats.org/officeDocument/2006/relationships/slide" Target="/ppt/slides/slide3.xml" Id="R30c206d4a38549bc" /><Relationship Type="http://schemas.openxmlformats.org/officeDocument/2006/relationships/slide" Target="/ppt/slides/slide4.xml" Id="Rf2745de169c145c6" /><Relationship Type="http://schemas.openxmlformats.org/officeDocument/2006/relationships/slide" Target="/ppt/slides/slide5.xml" Id="Re37f1282cf6d410f" /><Relationship Type="http://schemas.openxmlformats.org/officeDocument/2006/relationships/slide" Target="/ppt/slides/slide6.xml" Id="Rcba4f14b4bf7424f" /><Relationship Type="http://schemas.openxmlformats.org/officeDocument/2006/relationships/slide" Target="/ppt/slides/slide7.xml" Id="R311c022b79dc4b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c5bd56e3714b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de4910f684be8" /><Relationship Type="http://schemas.openxmlformats.org/officeDocument/2006/relationships/theme" Target="/ppt/slideMasters/theme/theme1.xml" Id="R08dd7e7777c64a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3de4910f684b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eb2ff4d5143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5b40c05c345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4f1e07adb4a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d99d6f8e04b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3c3e504b84e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b0f9327264c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483924dd043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PAGIN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PAGIN HOLDING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−218 911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7 582 215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52 556 395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55 276 411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THYGESEN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Noan Christian Gauslaasgate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26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989 200 119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PAGIN HOLDING AS</a:t>
            </a:r>
          </a:p>
        </p:txBody>
      </p:sp>
    </p:spTree>
  </p:cSld>
  <p:clrMapOvr>
    <a:masterClrMapping xmlns:a="http://schemas.openxmlformats.org/drawingml/2006/main"/>
  </p:clrMapOvr>
</p:sld>
</file>