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57f7c5410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79de84cd3240c8"/>
  </p:sldMasterIdLst>
  <p:sldIdLst>
    <p:sldId xmlns:r="http://schemas.openxmlformats.org/officeDocument/2006/relationships" id="256" r:id="R5e6aeabf53cb4b28"/>
    <p:sldId xmlns:r="http://schemas.openxmlformats.org/officeDocument/2006/relationships" id="257" r:id="R5c44d65bb74f4116"/>
    <p:sldId xmlns:r="http://schemas.openxmlformats.org/officeDocument/2006/relationships" id="258" r:id="R6d9c29e83758431e"/>
    <p:sldId xmlns:r="http://schemas.openxmlformats.org/officeDocument/2006/relationships" id="259" r:id="R3c8b0594de4b408f"/>
    <p:sldId xmlns:r="http://schemas.openxmlformats.org/officeDocument/2006/relationships" id="260" r:id="R9840d5dfd1aa4b91"/>
    <p:sldId xmlns:r="http://schemas.openxmlformats.org/officeDocument/2006/relationships" id="261" r:id="R36e7af50eebb4f4b"/>
    <p:sldId xmlns:r="http://schemas.openxmlformats.org/officeDocument/2006/relationships" id="262" r:id="R07361de089c4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9de84cd3240c8" /><Relationship Type="http://schemas.openxmlformats.org/officeDocument/2006/relationships/slide" Target="/ppt/slides/slide1.xml" Id="R5e6aeabf53cb4b28" /><Relationship Type="http://schemas.openxmlformats.org/officeDocument/2006/relationships/slide" Target="/ppt/slides/slide2.xml" Id="R5c44d65bb74f4116" /><Relationship Type="http://schemas.openxmlformats.org/officeDocument/2006/relationships/slide" Target="/ppt/slides/slide3.xml" Id="R6d9c29e83758431e" /><Relationship Type="http://schemas.openxmlformats.org/officeDocument/2006/relationships/slide" Target="/ppt/slides/slide4.xml" Id="R3c8b0594de4b408f" /><Relationship Type="http://schemas.openxmlformats.org/officeDocument/2006/relationships/slide" Target="/ppt/slides/slide5.xml" Id="R9840d5dfd1aa4b91" /><Relationship Type="http://schemas.openxmlformats.org/officeDocument/2006/relationships/slide" Target="/ppt/slides/slide6.xml" Id="R36e7af50eebb4f4b" /><Relationship Type="http://schemas.openxmlformats.org/officeDocument/2006/relationships/slide" Target="/ppt/slides/slide7.xml" Id="R07361de089c4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4b72bbb0d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cf37529a843cd" /><Relationship Type="http://schemas.openxmlformats.org/officeDocument/2006/relationships/theme" Target="/ppt/slideMasters/theme/theme1.xml" Id="R9eaa85df2c6d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cf37529a8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778ebdff9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2e6e2ef2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42450c2dd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69c08f92a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cc6367c04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1ff086fa345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6ed94845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MICHAELSEN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MICHAELSEN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MICHAELSEN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Sunnlandsvegen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