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2fcf4ad1f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f8aff95154432"/>
  </p:sldMasterIdLst>
  <p:sldIdLst>
    <p:sldId xmlns:r="http://schemas.openxmlformats.org/officeDocument/2006/relationships" id="256" r:id="R6ff6c086671c4a91"/>
    <p:sldId xmlns:r="http://schemas.openxmlformats.org/officeDocument/2006/relationships" id="257" r:id="R67025039a3664d89"/>
    <p:sldId xmlns:r="http://schemas.openxmlformats.org/officeDocument/2006/relationships" id="258" r:id="R4e9104b032ea4bff"/>
    <p:sldId xmlns:r="http://schemas.openxmlformats.org/officeDocument/2006/relationships" id="259" r:id="R5c4b13d97a274fbb"/>
    <p:sldId xmlns:r="http://schemas.openxmlformats.org/officeDocument/2006/relationships" id="260" r:id="R0fff29be40894265"/>
    <p:sldId xmlns:r="http://schemas.openxmlformats.org/officeDocument/2006/relationships" id="261" r:id="R4f306d6acf1f4f3a"/>
    <p:sldId xmlns:r="http://schemas.openxmlformats.org/officeDocument/2006/relationships" id="262" r:id="Rcfaa43dad3ff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f8aff95154432" /><Relationship Type="http://schemas.openxmlformats.org/officeDocument/2006/relationships/slide" Target="/ppt/slides/slide1.xml" Id="R6ff6c086671c4a91" /><Relationship Type="http://schemas.openxmlformats.org/officeDocument/2006/relationships/slide" Target="/ppt/slides/slide2.xml" Id="R67025039a3664d89" /><Relationship Type="http://schemas.openxmlformats.org/officeDocument/2006/relationships/slide" Target="/ppt/slides/slide3.xml" Id="R4e9104b032ea4bff" /><Relationship Type="http://schemas.openxmlformats.org/officeDocument/2006/relationships/slide" Target="/ppt/slides/slide4.xml" Id="R5c4b13d97a274fbb" /><Relationship Type="http://schemas.openxmlformats.org/officeDocument/2006/relationships/slide" Target="/ppt/slides/slide5.xml" Id="R0fff29be40894265" /><Relationship Type="http://schemas.openxmlformats.org/officeDocument/2006/relationships/slide" Target="/ppt/slides/slide6.xml" Id="R4f306d6acf1f4f3a" /><Relationship Type="http://schemas.openxmlformats.org/officeDocument/2006/relationships/slide" Target="/ppt/slides/slide7.xml" Id="Rcfaa43dad3ff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32be957e1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11180d2f4612" /><Relationship Type="http://schemas.openxmlformats.org/officeDocument/2006/relationships/theme" Target="/ppt/slideMasters/theme/theme1.xml" Id="R2e38d3e8012a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011180d2f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f085727c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6dda6e71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0263f857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d5598385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be932a0d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b51168c94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1dc7f768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