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0d86ba4c940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3cbc4175a476e"/>
  </p:sldMasterIdLst>
  <p:sldIdLst>
    <p:sldId xmlns:r="http://schemas.openxmlformats.org/officeDocument/2006/relationships" id="256" r:id="Rcde394dda24b4230"/>
    <p:sldId xmlns:r="http://schemas.openxmlformats.org/officeDocument/2006/relationships" id="257" r:id="R56f921ca901f4c1b"/>
    <p:sldId xmlns:r="http://schemas.openxmlformats.org/officeDocument/2006/relationships" id="258" r:id="Rc8930ce4680c4f3b"/>
    <p:sldId xmlns:r="http://schemas.openxmlformats.org/officeDocument/2006/relationships" id="259" r:id="R5e5d8df7e6b94254"/>
    <p:sldId xmlns:r="http://schemas.openxmlformats.org/officeDocument/2006/relationships" id="260" r:id="R27a7d4163bc94cf5"/>
    <p:sldId xmlns:r="http://schemas.openxmlformats.org/officeDocument/2006/relationships" id="261" r:id="R384545e9aca34930"/>
    <p:sldId xmlns:r="http://schemas.openxmlformats.org/officeDocument/2006/relationships" id="262" r:id="R104ee5df0336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3cbc4175a476e" /><Relationship Type="http://schemas.openxmlformats.org/officeDocument/2006/relationships/slide" Target="/ppt/slides/slide1.xml" Id="Rcde394dda24b4230" /><Relationship Type="http://schemas.openxmlformats.org/officeDocument/2006/relationships/slide" Target="/ppt/slides/slide2.xml" Id="R56f921ca901f4c1b" /><Relationship Type="http://schemas.openxmlformats.org/officeDocument/2006/relationships/slide" Target="/ppt/slides/slide3.xml" Id="Rc8930ce4680c4f3b" /><Relationship Type="http://schemas.openxmlformats.org/officeDocument/2006/relationships/slide" Target="/ppt/slides/slide4.xml" Id="R5e5d8df7e6b94254" /><Relationship Type="http://schemas.openxmlformats.org/officeDocument/2006/relationships/slide" Target="/ppt/slides/slide5.xml" Id="R27a7d4163bc94cf5" /><Relationship Type="http://schemas.openxmlformats.org/officeDocument/2006/relationships/slide" Target="/ppt/slides/slide6.xml" Id="R384545e9aca34930" /><Relationship Type="http://schemas.openxmlformats.org/officeDocument/2006/relationships/slide" Target="/ppt/slides/slide7.xml" Id="R104ee5df0336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8952fe911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d31145b6444f1" /><Relationship Type="http://schemas.openxmlformats.org/officeDocument/2006/relationships/theme" Target="/ppt/slideMasters/theme/theme1.xml" Id="R8c5a78103b33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d31145b64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83f97d734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e040682f5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df0ebe383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378cfd61c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c1887a00447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ab89e0a8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867069aa9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9 621 798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JEAN BORRELLY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CAROLINE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