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b0cf7e225e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d227f1b464796"/>
  </p:sldMasterIdLst>
  <p:sldIdLst>
    <p:sldId xmlns:r="http://schemas.openxmlformats.org/officeDocument/2006/relationships" id="256" r:id="Re8de4288b2ac4250"/>
    <p:sldId xmlns:r="http://schemas.openxmlformats.org/officeDocument/2006/relationships" id="257" r:id="Rd38237e54907463c"/>
    <p:sldId xmlns:r="http://schemas.openxmlformats.org/officeDocument/2006/relationships" id="258" r:id="R4caf93b55c3a468a"/>
    <p:sldId xmlns:r="http://schemas.openxmlformats.org/officeDocument/2006/relationships" id="259" r:id="R83091e1d368449db"/>
    <p:sldId xmlns:r="http://schemas.openxmlformats.org/officeDocument/2006/relationships" id="260" r:id="Redad23ed5478482f"/>
    <p:sldId xmlns:r="http://schemas.openxmlformats.org/officeDocument/2006/relationships" id="261" r:id="Rb30c9a2103184b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d227f1b464796" /><Relationship Type="http://schemas.openxmlformats.org/officeDocument/2006/relationships/slide" Target="/ppt/slides/slide1.xml" Id="Re8de4288b2ac4250" /><Relationship Type="http://schemas.openxmlformats.org/officeDocument/2006/relationships/slide" Target="/ppt/slides/slide2.xml" Id="Rd38237e54907463c" /><Relationship Type="http://schemas.openxmlformats.org/officeDocument/2006/relationships/slide" Target="/ppt/slides/slide3.xml" Id="R4caf93b55c3a468a" /><Relationship Type="http://schemas.openxmlformats.org/officeDocument/2006/relationships/slide" Target="/ppt/slides/slide4.xml" Id="R83091e1d368449db" /><Relationship Type="http://schemas.openxmlformats.org/officeDocument/2006/relationships/slide" Target="/ppt/slides/slide5.xml" Id="Redad23ed5478482f" /><Relationship Type="http://schemas.openxmlformats.org/officeDocument/2006/relationships/slide" Target="/ppt/slides/slide6.xml" Id="Rb30c9a2103184b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d5d4045b9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34f820a32495e" /><Relationship Type="http://schemas.openxmlformats.org/officeDocument/2006/relationships/theme" Target="/ppt/slideMasters/theme/theme1.xml" Id="R8195173dcb54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c34f820a32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7f42279d441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33b8f8eb0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0f2d25d84e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83553f19a4c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8c36940c443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899a7ebda47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JEAN B LINAAE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Thorsholmen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