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6fdbc7dbf41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b1998a5a5c4c62"/>
  </p:sldMasterIdLst>
  <p:sldIdLst>
    <p:sldId xmlns:r="http://schemas.openxmlformats.org/officeDocument/2006/relationships" id="256" r:id="R38824c2ad4e745ca"/>
    <p:sldId xmlns:r="http://schemas.openxmlformats.org/officeDocument/2006/relationships" id="257" r:id="R0ba7bffb8bf04de3"/>
    <p:sldId xmlns:r="http://schemas.openxmlformats.org/officeDocument/2006/relationships" id="258" r:id="R9803e346c79e4890"/>
    <p:sldId xmlns:r="http://schemas.openxmlformats.org/officeDocument/2006/relationships" id="259" r:id="R2d67d6b9f52041fb"/>
    <p:sldId xmlns:r="http://schemas.openxmlformats.org/officeDocument/2006/relationships" id="260" r:id="R01cb1a593a0d40e7"/>
    <p:sldId xmlns:r="http://schemas.openxmlformats.org/officeDocument/2006/relationships" id="261" r:id="R6dc34ec71d9847fe"/>
    <p:sldId xmlns:r="http://schemas.openxmlformats.org/officeDocument/2006/relationships" id="262" r:id="R5e9d1d023ae4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1998a5a5c4c62" /><Relationship Type="http://schemas.openxmlformats.org/officeDocument/2006/relationships/slide" Target="/ppt/slides/slide1.xml" Id="R38824c2ad4e745ca" /><Relationship Type="http://schemas.openxmlformats.org/officeDocument/2006/relationships/slide" Target="/ppt/slides/slide2.xml" Id="R0ba7bffb8bf04de3" /><Relationship Type="http://schemas.openxmlformats.org/officeDocument/2006/relationships/slide" Target="/ppt/slides/slide3.xml" Id="R9803e346c79e4890" /><Relationship Type="http://schemas.openxmlformats.org/officeDocument/2006/relationships/slide" Target="/ppt/slides/slide4.xml" Id="R2d67d6b9f52041fb" /><Relationship Type="http://schemas.openxmlformats.org/officeDocument/2006/relationships/slide" Target="/ppt/slides/slide5.xml" Id="R01cb1a593a0d40e7" /><Relationship Type="http://schemas.openxmlformats.org/officeDocument/2006/relationships/slide" Target="/ppt/slides/slide6.xml" Id="R6dc34ec71d9847fe" /><Relationship Type="http://schemas.openxmlformats.org/officeDocument/2006/relationships/slide" Target="/ppt/slides/slide7.xml" Id="R5e9d1d023ae4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ee8b4228e4b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586cd95cc43b3" /><Relationship Type="http://schemas.openxmlformats.org/officeDocument/2006/relationships/theme" Target="/ppt/slideMasters/theme/theme1.xml" Id="Rdf0197398e51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586cd95cc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a77f6b9e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d7ac89737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e2603617a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9b404422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5710e5cb1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edc5fb5949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61fa0e4a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REBIAN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REBIAN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1 759 305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1 859 305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Leirvikveien 52A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68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REBIAN AS</a:t>
            </a:r>
          </a:p>
        </p:txBody>
      </p:sp>
    </p:spTree>
  </p:cSld>
  <p:clrMapOvr>
    <a:masterClrMapping xmlns:a="http://schemas.openxmlformats.org/drawingml/2006/main"/>
  </p:clrMapOvr>
</p:sld>
</file>