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684e9edaf64b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22187bf8c241ef"/>
  </p:sldMasterIdLst>
  <p:sldIdLst>
    <p:sldId xmlns:r="http://schemas.openxmlformats.org/officeDocument/2006/relationships" id="256" r:id="R3bb81e6c12c344fe"/>
    <p:sldId xmlns:r="http://schemas.openxmlformats.org/officeDocument/2006/relationships" id="257" r:id="R151770a368b546ba"/>
    <p:sldId xmlns:r="http://schemas.openxmlformats.org/officeDocument/2006/relationships" id="258" r:id="R1ee3ee87f4f547e9"/>
    <p:sldId xmlns:r="http://schemas.openxmlformats.org/officeDocument/2006/relationships" id="259" r:id="Rb6dae4881df947cf"/>
    <p:sldId xmlns:r="http://schemas.openxmlformats.org/officeDocument/2006/relationships" id="260" r:id="Re9d2fc8194884ac9"/>
    <p:sldId xmlns:r="http://schemas.openxmlformats.org/officeDocument/2006/relationships" id="261" r:id="R7deb748e39004755"/>
    <p:sldId xmlns:r="http://schemas.openxmlformats.org/officeDocument/2006/relationships" id="262" r:id="Rb2192c15de7c4f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22187bf8c241ef" /><Relationship Type="http://schemas.openxmlformats.org/officeDocument/2006/relationships/slide" Target="/ppt/slides/slide1.xml" Id="R3bb81e6c12c344fe" /><Relationship Type="http://schemas.openxmlformats.org/officeDocument/2006/relationships/slide" Target="/ppt/slides/slide2.xml" Id="R151770a368b546ba" /><Relationship Type="http://schemas.openxmlformats.org/officeDocument/2006/relationships/slide" Target="/ppt/slides/slide3.xml" Id="R1ee3ee87f4f547e9" /><Relationship Type="http://schemas.openxmlformats.org/officeDocument/2006/relationships/slide" Target="/ppt/slides/slide4.xml" Id="Rb6dae4881df947cf" /><Relationship Type="http://schemas.openxmlformats.org/officeDocument/2006/relationships/slide" Target="/ppt/slides/slide5.xml" Id="Re9d2fc8194884ac9" /><Relationship Type="http://schemas.openxmlformats.org/officeDocument/2006/relationships/slide" Target="/ppt/slides/slide6.xml" Id="R7deb748e39004755" /><Relationship Type="http://schemas.openxmlformats.org/officeDocument/2006/relationships/slide" Target="/ppt/slides/slide7.xml" Id="Rb2192c15de7c4f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ac2972e3ed47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c3f25a35945b1" /><Relationship Type="http://schemas.openxmlformats.org/officeDocument/2006/relationships/theme" Target="/ppt/slideMasters/theme/theme1.xml" Id="R83d5e2f5ca594f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dc3f25a35945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df9820ff54e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d8f41f05f4b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cfd8e24ef45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8b0f8c04949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32ccc177642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c7b37d6c746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b14f98fdf4d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 FORVALTNING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829 489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5 548 081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6 097 636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HOEL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Jessnesstranda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989 197 991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