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a89679262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c5e39f813464b"/>
  </p:sldMasterIdLst>
  <p:sldIdLst>
    <p:sldId xmlns:r="http://schemas.openxmlformats.org/officeDocument/2006/relationships" id="256" r:id="Rfda12fd9148243db"/>
    <p:sldId xmlns:r="http://schemas.openxmlformats.org/officeDocument/2006/relationships" id="257" r:id="R8b99765c6f964c53"/>
    <p:sldId xmlns:r="http://schemas.openxmlformats.org/officeDocument/2006/relationships" id="258" r:id="Rdc29271d48434809"/>
    <p:sldId xmlns:r="http://schemas.openxmlformats.org/officeDocument/2006/relationships" id="259" r:id="Rf44ff7a6bb1a4343"/>
    <p:sldId xmlns:r="http://schemas.openxmlformats.org/officeDocument/2006/relationships" id="260" r:id="R60d8e28413664fbe"/>
    <p:sldId xmlns:r="http://schemas.openxmlformats.org/officeDocument/2006/relationships" id="261" r:id="R9863e73f35e04cb3"/>
    <p:sldId xmlns:r="http://schemas.openxmlformats.org/officeDocument/2006/relationships" id="262" r:id="Rad17433e9c3b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c5e39f813464b" /><Relationship Type="http://schemas.openxmlformats.org/officeDocument/2006/relationships/slide" Target="/ppt/slides/slide1.xml" Id="Rfda12fd9148243db" /><Relationship Type="http://schemas.openxmlformats.org/officeDocument/2006/relationships/slide" Target="/ppt/slides/slide2.xml" Id="R8b99765c6f964c53" /><Relationship Type="http://schemas.openxmlformats.org/officeDocument/2006/relationships/slide" Target="/ppt/slides/slide3.xml" Id="Rdc29271d48434809" /><Relationship Type="http://schemas.openxmlformats.org/officeDocument/2006/relationships/slide" Target="/ppt/slides/slide4.xml" Id="Rf44ff7a6bb1a4343" /><Relationship Type="http://schemas.openxmlformats.org/officeDocument/2006/relationships/slide" Target="/ppt/slides/slide5.xml" Id="R60d8e28413664fbe" /><Relationship Type="http://schemas.openxmlformats.org/officeDocument/2006/relationships/slide" Target="/ppt/slides/slide6.xml" Id="R9863e73f35e04cb3" /><Relationship Type="http://schemas.openxmlformats.org/officeDocument/2006/relationships/slide" Target="/ppt/slides/slide7.xml" Id="Rad17433e9c3b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243d44de9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2887a3834edf" /><Relationship Type="http://schemas.openxmlformats.org/officeDocument/2006/relationships/theme" Target="/ppt/slideMasters/theme/theme1.xml" Id="R6dc9f075847f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52887a383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4203fe41a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a45385b2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869b899c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81ac85cec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69644b2b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1eefd3ed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9ecc3614f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