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834df2cdc244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0ece6197134b24"/>
  </p:sldMasterIdLst>
  <p:sldIdLst>
    <p:sldId xmlns:r="http://schemas.openxmlformats.org/officeDocument/2006/relationships" id="256" r:id="R55dc9a195cf84f50"/>
    <p:sldId xmlns:r="http://schemas.openxmlformats.org/officeDocument/2006/relationships" id="257" r:id="R62cddaf6865f41d0"/>
    <p:sldId xmlns:r="http://schemas.openxmlformats.org/officeDocument/2006/relationships" id="258" r:id="R1f00a2e607f84a42"/>
    <p:sldId xmlns:r="http://schemas.openxmlformats.org/officeDocument/2006/relationships" id="259" r:id="R053751d374384066"/>
    <p:sldId xmlns:r="http://schemas.openxmlformats.org/officeDocument/2006/relationships" id="260" r:id="Rdaf6fca535bd41fd"/>
    <p:sldId xmlns:r="http://schemas.openxmlformats.org/officeDocument/2006/relationships" id="261" r:id="R9a6d278bbfe746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ece6197134b24" /><Relationship Type="http://schemas.openxmlformats.org/officeDocument/2006/relationships/slide" Target="/ppt/slides/slide1.xml" Id="R55dc9a195cf84f50" /><Relationship Type="http://schemas.openxmlformats.org/officeDocument/2006/relationships/slide" Target="/ppt/slides/slide2.xml" Id="R62cddaf6865f41d0" /><Relationship Type="http://schemas.openxmlformats.org/officeDocument/2006/relationships/slide" Target="/ppt/slides/slide3.xml" Id="R1f00a2e607f84a42" /><Relationship Type="http://schemas.openxmlformats.org/officeDocument/2006/relationships/slide" Target="/ppt/slides/slide4.xml" Id="R053751d374384066" /><Relationship Type="http://schemas.openxmlformats.org/officeDocument/2006/relationships/slide" Target="/ppt/slides/slide5.xml" Id="Rdaf6fca535bd41fd" /><Relationship Type="http://schemas.openxmlformats.org/officeDocument/2006/relationships/slide" Target="/ppt/slides/slide6.xml" Id="R9a6d278bbfe746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264c89aba47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b96b791c249f9" /><Relationship Type="http://schemas.openxmlformats.org/officeDocument/2006/relationships/theme" Target="/ppt/slideMasters/theme/theme1.xml" Id="R5afe612fe6984b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bb96b791c249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132963da346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384b0844b45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efe3265084b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69c57fbc842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19abadece45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75d9541554d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NORGANI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33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norgani@norgani.no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