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6c7f57fbb94b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8a1c0271ba4215"/>
  </p:sldMasterIdLst>
  <p:sldIdLst>
    <p:sldId xmlns:r="http://schemas.openxmlformats.org/officeDocument/2006/relationships" id="256" r:id="R9a33ba42a874461b"/>
    <p:sldId xmlns:r="http://schemas.openxmlformats.org/officeDocument/2006/relationships" id="257" r:id="Re866dd38a6314217"/>
    <p:sldId xmlns:r="http://schemas.openxmlformats.org/officeDocument/2006/relationships" id="258" r:id="R28c99a729b6a48da"/>
    <p:sldId xmlns:r="http://schemas.openxmlformats.org/officeDocument/2006/relationships" id="259" r:id="R6967a35395dc4bc3"/>
    <p:sldId xmlns:r="http://schemas.openxmlformats.org/officeDocument/2006/relationships" id="260" r:id="Rf178d3bed8dc4364"/>
    <p:sldId xmlns:r="http://schemas.openxmlformats.org/officeDocument/2006/relationships" id="261" r:id="R33259f9e9f7d4500"/>
    <p:sldId xmlns:r="http://schemas.openxmlformats.org/officeDocument/2006/relationships" id="262" r:id="Rfca5506f576549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a1c0271ba4215" /><Relationship Type="http://schemas.openxmlformats.org/officeDocument/2006/relationships/slide" Target="/ppt/slides/slide1.xml" Id="R9a33ba42a874461b" /><Relationship Type="http://schemas.openxmlformats.org/officeDocument/2006/relationships/slide" Target="/ppt/slides/slide2.xml" Id="Re866dd38a6314217" /><Relationship Type="http://schemas.openxmlformats.org/officeDocument/2006/relationships/slide" Target="/ppt/slides/slide3.xml" Id="R28c99a729b6a48da" /><Relationship Type="http://schemas.openxmlformats.org/officeDocument/2006/relationships/slide" Target="/ppt/slides/slide4.xml" Id="R6967a35395dc4bc3" /><Relationship Type="http://schemas.openxmlformats.org/officeDocument/2006/relationships/slide" Target="/ppt/slides/slide5.xml" Id="Rf178d3bed8dc4364" /><Relationship Type="http://schemas.openxmlformats.org/officeDocument/2006/relationships/slide" Target="/ppt/slides/slide6.xml" Id="R33259f9e9f7d4500" /><Relationship Type="http://schemas.openxmlformats.org/officeDocument/2006/relationships/slide" Target="/ppt/slides/slide7.xml" Id="Rfca5506f576549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7fcfa1346945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4a1d5188240fa" /><Relationship Type="http://schemas.openxmlformats.org/officeDocument/2006/relationships/theme" Target="/ppt/slideMasters/theme/theme1.xml" Id="R0ce334ef9b7541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34a1d51882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23f4ec60047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1f0e2fc7e40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f39a70c6e47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aa11c071249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6cfcd6900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728a3a13c49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37a707e4044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AURSTAD HOLDING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517 955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30 407 706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31 544 115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AURSTAD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AURSTAD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ELISABETH AURSTAD LØVSTAD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HJORTHAUG AURSTAD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Engesetvegen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6153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989 196 359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AURSTAD HOLDING AS</a:t>
            </a:r>
          </a:p>
        </p:txBody>
      </p:sp>
    </p:spTree>
  </p:cSld>
  <p:clrMapOvr>
    <a:masterClrMapping xmlns:a="http://schemas.openxmlformats.org/drawingml/2006/main"/>
  </p:clrMapOvr>
</p:sld>
</file>