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c4485e7ddf8400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fb6f68b6e1240f2"/>
  </p:sldMasterIdLst>
  <p:sldIdLst>
    <p:sldId xmlns:r="http://schemas.openxmlformats.org/officeDocument/2006/relationships" id="256" r:id="R8d0231102a3b45f4"/>
    <p:sldId xmlns:r="http://schemas.openxmlformats.org/officeDocument/2006/relationships" id="257" r:id="R55fa49270d7f4f54"/>
    <p:sldId xmlns:r="http://schemas.openxmlformats.org/officeDocument/2006/relationships" id="258" r:id="R8ae83f1d80824db4"/>
    <p:sldId xmlns:r="http://schemas.openxmlformats.org/officeDocument/2006/relationships" id="259" r:id="R422bfa6231414b95"/>
    <p:sldId xmlns:r="http://schemas.openxmlformats.org/officeDocument/2006/relationships" id="260" r:id="R5c002aa358314b31"/>
    <p:sldId xmlns:r="http://schemas.openxmlformats.org/officeDocument/2006/relationships" id="261" r:id="R05bce449dfa44207"/>
    <p:sldId xmlns:r="http://schemas.openxmlformats.org/officeDocument/2006/relationships" id="262" r:id="R53f006d16933457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fb6f68b6e1240f2" /><Relationship Type="http://schemas.openxmlformats.org/officeDocument/2006/relationships/slide" Target="/ppt/slides/slide1.xml" Id="R8d0231102a3b45f4" /><Relationship Type="http://schemas.openxmlformats.org/officeDocument/2006/relationships/slide" Target="/ppt/slides/slide2.xml" Id="R55fa49270d7f4f54" /><Relationship Type="http://schemas.openxmlformats.org/officeDocument/2006/relationships/slide" Target="/ppt/slides/slide3.xml" Id="R8ae83f1d80824db4" /><Relationship Type="http://schemas.openxmlformats.org/officeDocument/2006/relationships/slide" Target="/ppt/slides/slide4.xml" Id="R422bfa6231414b95" /><Relationship Type="http://schemas.openxmlformats.org/officeDocument/2006/relationships/slide" Target="/ppt/slides/slide5.xml" Id="R5c002aa358314b31" /><Relationship Type="http://schemas.openxmlformats.org/officeDocument/2006/relationships/slide" Target="/ppt/slides/slide6.xml" Id="R05bce449dfa44207" /><Relationship Type="http://schemas.openxmlformats.org/officeDocument/2006/relationships/slide" Target="/ppt/slides/slide7.xml" Id="R53f006d16933457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276bcc63c3c42c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428a924a364e32" /><Relationship Type="http://schemas.openxmlformats.org/officeDocument/2006/relationships/theme" Target="/ppt/slideMasters/theme/theme1.xml" Id="R795021c2c0f8419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8428a924a364e3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1a79c07943485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138ea8b2cf4fc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b4ae07b2fc414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bdcfa2f70745a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3dd3444f9848d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f1f5b0e4444be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3a6076cfae4f7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BME GROUP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BME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BME GROUP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BME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BME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BME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−87 355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2 054 546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43 393 559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45 065 487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BME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PETERSEN CHRISTIAN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BME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Christian Petersen, Bygdøy allé 56C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0265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989 195 921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BME GROUP AS</a:t>
            </a:r>
          </a:p>
        </p:txBody>
      </p:sp>
    </p:spTree>
  </p:cSld>
  <p:clrMapOvr>
    <a:masterClrMapping xmlns:a="http://schemas.openxmlformats.org/drawingml/2006/main"/>
  </p:clrMapOvr>
</p:sld>
</file>