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d00957bc96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eeac9eb19f4d3e"/>
  </p:sldMasterIdLst>
  <p:sldIdLst>
    <p:sldId xmlns:r="http://schemas.openxmlformats.org/officeDocument/2006/relationships" id="256" r:id="R861fe0c18f6948bc"/>
    <p:sldId xmlns:r="http://schemas.openxmlformats.org/officeDocument/2006/relationships" id="257" r:id="Rd26d9a9a782047c8"/>
    <p:sldId xmlns:r="http://schemas.openxmlformats.org/officeDocument/2006/relationships" id="258" r:id="R7c93eb224e9b45b7"/>
    <p:sldId xmlns:r="http://schemas.openxmlformats.org/officeDocument/2006/relationships" id="259" r:id="Rb23eca14b5eb4656"/>
    <p:sldId xmlns:r="http://schemas.openxmlformats.org/officeDocument/2006/relationships" id="260" r:id="R7f51b8c967574201"/>
    <p:sldId xmlns:r="http://schemas.openxmlformats.org/officeDocument/2006/relationships" id="261" r:id="Ra04eb0e7fbb1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eac9eb19f4d3e" /><Relationship Type="http://schemas.openxmlformats.org/officeDocument/2006/relationships/slide" Target="/ppt/slides/slide1.xml" Id="R861fe0c18f6948bc" /><Relationship Type="http://schemas.openxmlformats.org/officeDocument/2006/relationships/slide" Target="/ppt/slides/slide2.xml" Id="Rd26d9a9a782047c8" /><Relationship Type="http://schemas.openxmlformats.org/officeDocument/2006/relationships/slide" Target="/ppt/slides/slide3.xml" Id="R7c93eb224e9b45b7" /><Relationship Type="http://schemas.openxmlformats.org/officeDocument/2006/relationships/slide" Target="/ppt/slides/slide4.xml" Id="Rb23eca14b5eb4656" /><Relationship Type="http://schemas.openxmlformats.org/officeDocument/2006/relationships/slide" Target="/ppt/slides/slide5.xml" Id="R7f51b8c967574201" /><Relationship Type="http://schemas.openxmlformats.org/officeDocument/2006/relationships/slide" Target="/ppt/slides/slide6.xml" Id="Ra04eb0e7fbb1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b053627127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dd138138c4aba" /><Relationship Type="http://schemas.openxmlformats.org/officeDocument/2006/relationships/theme" Target="/ppt/slideMasters/theme/theme1.xml" Id="R30597564e98d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dd138138c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74bd77dc5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aff3026fd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f1c66aed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68bf08f1d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62be54e9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e0bad658b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Petersen, Bygdøy allé 56C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BME GROUP AS</a:t>
            </a:r>
          </a:p>
        </p:txBody>
      </p:sp>
    </p:spTree>
  </p:cSld>
  <p:clrMapOvr>
    <a:masterClrMapping xmlns:a="http://schemas.openxmlformats.org/drawingml/2006/main"/>
  </p:clrMapOvr>
</p:sld>
</file>