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c89c0adeb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c538d4393477d"/>
  </p:sldMasterIdLst>
  <p:sldIdLst>
    <p:sldId xmlns:r="http://schemas.openxmlformats.org/officeDocument/2006/relationships" id="256" r:id="Re09fdb834e9543fe"/>
    <p:sldId xmlns:r="http://schemas.openxmlformats.org/officeDocument/2006/relationships" id="257" r:id="R85a799f7334747d7"/>
    <p:sldId xmlns:r="http://schemas.openxmlformats.org/officeDocument/2006/relationships" id="258" r:id="R1ef31fd90d564bda"/>
    <p:sldId xmlns:r="http://schemas.openxmlformats.org/officeDocument/2006/relationships" id="259" r:id="R0e38800257fb453e"/>
    <p:sldId xmlns:r="http://schemas.openxmlformats.org/officeDocument/2006/relationships" id="260" r:id="R0be7b825e23d4c04"/>
    <p:sldId xmlns:r="http://schemas.openxmlformats.org/officeDocument/2006/relationships" id="261" r:id="R3fd225409dae4654"/>
    <p:sldId xmlns:r="http://schemas.openxmlformats.org/officeDocument/2006/relationships" id="262" r:id="R447a25dfabdb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c538d4393477d" /><Relationship Type="http://schemas.openxmlformats.org/officeDocument/2006/relationships/slide" Target="/ppt/slides/slide1.xml" Id="Re09fdb834e9543fe" /><Relationship Type="http://schemas.openxmlformats.org/officeDocument/2006/relationships/slide" Target="/ppt/slides/slide2.xml" Id="R85a799f7334747d7" /><Relationship Type="http://schemas.openxmlformats.org/officeDocument/2006/relationships/slide" Target="/ppt/slides/slide3.xml" Id="R1ef31fd90d564bda" /><Relationship Type="http://schemas.openxmlformats.org/officeDocument/2006/relationships/slide" Target="/ppt/slides/slide4.xml" Id="R0e38800257fb453e" /><Relationship Type="http://schemas.openxmlformats.org/officeDocument/2006/relationships/slide" Target="/ppt/slides/slide5.xml" Id="R0be7b825e23d4c04" /><Relationship Type="http://schemas.openxmlformats.org/officeDocument/2006/relationships/slide" Target="/ppt/slides/slide6.xml" Id="R3fd225409dae4654" /><Relationship Type="http://schemas.openxmlformats.org/officeDocument/2006/relationships/slide" Target="/ppt/slides/slide7.xml" Id="R447a25dfabdb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ffa0e15642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f9c794eac40cd" /><Relationship Type="http://schemas.openxmlformats.org/officeDocument/2006/relationships/theme" Target="/ppt/slideMasters/theme/theme1.xml" Id="R5c38c4bbb6d4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f9c794eac40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452f14f4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fff08fbd9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d43c29f14f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fa0c08b90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d438f9a0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6e8ace6e04c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87a8d4be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