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f74d2a0fbb944f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7a98f6e819c46dc"/>
  </p:sldMasterIdLst>
  <p:sldIdLst>
    <p:sldId xmlns:r="http://schemas.openxmlformats.org/officeDocument/2006/relationships" id="256" r:id="Rb28a899585394a9f"/>
    <p:sldId xmlns:r="http://schemas.openxmlformats.org/officeDocument/2006/relationships" id="257" r:id="R3f4f2741324449ea"/>
    <p:sldId xmlns:r="http://schemas.openxmlformats.org/officeDocument/2006/relationships" id="258" r:id="Raa8b253678874dc6"/>
    <p:sldId xmlns:r="http://schemas.openxmlformats.org/officeDocument/2006/relationships" id="259" r:id="Rfac1f16c58c44b3a"/>
    <p:sldId xmlns:r="http://schemas.openxmlformats.org/officeDocument/2006/relationships" id="260" r:id="Raeeaf01ac38c4776"/>
    <p:sldId xmlns:r="http://schemas.openxmlformats.org/officeDocument/2006/relationships" id="261" r:id="Rab75529285434ac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7a98f6e819c46dc" /><Relationship Type="http://schemas.openxmlformats.org/officeDocument/2006/relationships/slide" Target="/ppt/slides/slide1.xml" Id="Rb28a899585394a9f" /><Relationship Type="http://schemas.openxmlformats.org/officeDocument/2006/relationships/slide" Target="/ppt/slides/slide2.xml" Id="R3f4f2741324449ea" /><Relationship Type="http://schemas.openxmlformats.org/officeDocument/2006/relationships/slide" Target="/ppt/slides/slide3.xml" Id="Raa8b253678874dc6" /><Relationship Type="http://schemas.openxmlformats.org/officeDocument/2006/relationships/slide" Target="/ppt/slides/slide4.xml" Id="Rfac1f16c58c44b3a" /><Relationship Type="http://schemas.openxmlformats.org/officeDocument/2006/relationships/slide" Target="/ppt/slides/slide5.xml" Id="Raeeaf01ac38c4776" /><Relationship Type="http://schemas.openxmlformats.org/officeDocument/2006/relationships/slide" Target="/ppt/slides/slide6.xml" Id="Rab75529285434ac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a0162a46c1e455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213fc9459a4477" /><Relationship Type="http://schemas.openxmlformats.org/officeDocument/2006/relationships/theme" Target="/ppt/slideMasters/theme/theme1.xml" Id="R1c0ab383d7704e5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9213fc9459a447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9ad56327cd4b2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4099e18fd9437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0014ca6fb6431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6492964eed49d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38525c5c1e4be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62f747a283457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WENAAS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WENAAS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WENAAS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WENAAS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WENAAS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WENAAS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Sørsidevegen 1740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6386 Måndalen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989 195 050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WENAAS HOLDING AS</a:t>
            </a:r>
          </a:p>
        </p:txBody>
      </p:sp>
    </p:spTree>
  </p:cSld>
  <p:clrMapOvr>
    <a:masterClrMapping xmlns:a="http://schemas.openxmlformats.org/drawingml/2006/main"/>
  </p:clrMapOvr>
</p:sld>
</file>