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75d300255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bef6627284027"/>
  </p:sldMasterIdLst>
  <p:sldIdLst>
    <p:sldId xmlns:r="http://schemas.openxmlformats.org/officeDocument/2006/relationships" id="256" r:id="R4e02d2004ac34dd5"/>
    <p:sldId xmlns:r="http://schemas.openxmlformats.org/officeDocument/2006/relationships" id="257" r:id="Rfd86df0cf2d249ca"/>
    <p:sldId xmlns:r="http://schemas.openxmlformats.org/officeDocument/2006/relationships" id="258" r:id="R28e90fb58d1b49b3"/>
    <p:sldId xmlns:r="http://schemas.openxmlformats.org/officeDocument/2006/relationships" id="259" r:id="Rc16a080d528c4e0a"/>
    <p:sldId xmlns:r="http://schemas.openxmlformats.org/officeDocument/2006/relationships" id="260" r:id="Rdc889b414ace4457"/>
    <p:sldId xmlns:r="http://schemas.openxmlformats.org/officeDocument/2006/relationships" id="261" r:id="Rd6c572cffc214367"/>
    <p:sldId xmlns:r="http://schemas.openxmlformats.org/officeDocument/2006/relationships" id="262" r:id="R920cae1c1200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bef6627284027" /><Relationship Type="http://schemas.openxmlformats.org/officeDocument/2006/relationships/slide" Target="/ppt/slides/slide1.xml" Id="R4e02d2004ac34dd5" /><Relationship Type="http://schemas.openxmlformats.org/officeDocument/2006/relationships/slide" Target="/ppt/slides/slide2.xml" Id="Rfd86df0cf2d249ca" /><Relationship Type="http://schemas.openxmlformats.org/officeDocument/2006/relationships/slide" Target="/ppt/slides/slide3.xml" Id="R28e90fb58d1b49b3" /><Relationship Type="http://schemas.openxmlformats.org/officeDocument/2006/relationships/slide" Target="/ppt/slides/slide4.xml" Id="Rc16a080d528c4e0a" /><Relationship Type="http://schemas.openxmlformats.org/officeDocument/2006/relationships/slide" Target="/ppt/slides/slide5.xml" Id="Rdc889b414ace4457" /><Relationship Type="http://schemas.openxmlformats.org/officeDocument/2006/relationships/slide" Target="/ppt/slides/slide6.xml" Id="Rd6c572cffc214367" /><Relationship Type="http://schemas.openxmlformats.org/officeDocument/2006/relationships/slide" Target="/ppt/slides/slide7.xml" Id="R920cae1c1200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b878c101b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6742171944913" /><Relationship Type="http://schemas.openxmlformats.org/officeDocument/2006/relationships/theme" Target="/ppt/slideMasters/theme/theme1.xml" Id="R8db678c3ee06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674217194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045b1b01b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d21f3c0e2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75a16a957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c0205fd1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48477f02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753840ef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e11ed0cae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