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cda45a3b9fd8492d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60bfd229f41c4592"/>
  </p:sldMasterIdLst>
  <p:sldIdLst>
    <p:sldId xmlns:r="http://schemas.openxmlformats.org/officeDocument/2006/relationships" id="256" r:id="Rf0c728d52d114c28"/>
    <p:sldId xmlns:r="http://schemas.openxmlformats.org/officeDocument/2006/relationships" id="257" r:id="R9baad6e1beca40fd"/>
    <p:sldId xmlns:r="http://schemas.openxmlformats.org/officeDocument/2006/relationships" id="258" r:id="R87b385a4b846497b"/>
    <p:sldId xmlns:r="http://schemas.openxmlformats.org/officeDocument/2006/relationships" id="259" r:id="R8a76edfa7b4040e9"/>
    <p:sldId xmlns:r="http://schemas.openxmlformats.org/officeDocument/2006/relationships" id="260" r:id="R0f1dc1c24f364d7a"/>
    <p:sldId xmlns:r="http://schemas.openxmlformats.org/officeDocument/2006/relationships" id="261" r:id="Rbf1ec2f1e05c44f2"/>
    <p:sldId xmlns:r="http://schemas.openxmlformats.org/officeDocument/2006/relationships" id="262" r:id="R37f7388443364c14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0bfd229f41c4592" /><Relationship Type="http://schemas.openxmlformats.org/officeDocument/2006/relationships/slide" Target="/ppt/slides/slide1.xml" Id="Rf0c728d52d114c28" /><Relationship Type="http://schemas.openxmlformats.org/officeDocument/2006/relationships/slide" Target="/ppt/slides/slide2.xml" Id="R9baad6e1beca40fd" /><Relationship Type="http://schemas.openxmlformats.org/officeDocument/2006/relationships/slide" Target="/ppt/slides/slide3.xml" Id="R87b385a4b846497b" /><Relationship Type="http://schemas.openxmlformats.org/officeDocument/2006/relationships/slide" Target="/ppt/slides/slide4.xml" Id="R8a76edfa7b4040e9" /><Relationship Type="http://schemas.openxmlformats.org/officeDocument/2006/relationships/slide" Target="/ppt/slides/slide5.xml" Id="R0f1dc1c24f364d7a" /><Relationship Type="http://schemas.openxmlformats.org/officeDocument/2006/relationships/slide" Target="/ppt/slides/slide6.xml" Id="Rbf1ec2f1e05c44f2" /><Relationship Type="http://schemas.openxmlformats.org/officeDocument/2006/relationships/slide" Target="/ppt/slides/slide7.xml" Id="R37f7388443364c14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d85f4a0bd95414a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d037c0b9a594eae" /><Relationship Type="http://schemas.openxmlformats.org/officeDocument/2006/relationships/theme" Target="/ppt/slideMasters/theme/theme1.xml" Id="R7a72e04713c44137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8d037c0b9a594eae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3bb0ecc935f46fe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8c28f2c8d704baa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d2153e3ddd5441a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337c84ffc424f93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0d365cb2ab24ed2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3d9be71012042b0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2b467bcbe6149d7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BSS FORENEDE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BSS FORENEDE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BSS FORENEDE INVEST AS ble etablert [år] og holder til i Trondheim.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BSS FORENEDE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BSS FORENEDE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BSS FORENEDE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−19 558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20 002 771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25 049 260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26 814 919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BSS FORENEDE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BØS AS  –  52,0 %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VØS AS  –  48,0 %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BSS FORENEDE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General von Hovens vei 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7040 Trondheim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73 92 24 37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smebyco@c2i.net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989 193 864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BSS FORENEDE INVEST AS</a:t>
            </a:r>
          </a:p>
        </p:txBody>
      </p:sp>
    </p:spTree>
  </p:cSld>
  <p:clrMapOvr>
    <a:masterClrMapping xmlns:a="http://schemas.openxmlformats.org/drawingml/2006/main"/>
  </p:clrMapOvr>
</p:sld>
</file>