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d4a679f1314f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72cdc7be1340e8"/>
  </p:sldMasterIdLst>
  <p:sldIdLst>
    <p:sldId xmlns:r="http://schemas.openxmlformats.org/officeDocument/2006/relationships" id="256" r:id="Rae9e1e94ca9d4bf6"/>
    <p:sldId xmlns:r="http://schemas.openxmlformats.org/officeDocument/2006/relationships" id="257" r:id="R1a8c0871d2c248ff"/>
    <p:sldId xmlns:r="http://schemas.openxmlformats.org/officeDocument/2006/relationships" id="258" r:id="R78809f714b854a77"/>
    <p:sldId xmlns:r="http://schemas.openxmlformats.org/officeDocument/2006/relationships" id="259" r:id="R8873b0ba3a66428f"/>
    <p:sldId xmlns:r="http://schemas.openxmlformats.org/officeDocument/2006/relationships" id="260" r:id="R7584b276d59447ca"/>
    <p:sldId xmlns:r="http://schemas.openxmlformats.org/officeDocument/2006/relationships" id="261" r:id="Rfda0736b7e564203"/>
    <p:sldId xmlns:r="http://schemas.openxmlformats.org/officeDocument/2006/relationships" id="262" r:id="Rf37f057c4dad43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2cdc7be1340e8" /><Relationship Type="http://schemas.openxmlformats.org/officeDocument/2006/relationships/slide" Target="/ppt/slides/slide1.xml" Id="Rae9e1e94ca9d4bf6" /><Relationship Type="http://schemas.openxmlformats.org/officeDocument/2006/relationships/slide" Target="/ppt/slides/slide2.xml" Id="R1a8c0871d2c248ff" /><Relationship Type="http://schemas.openxmlformats.org/officeDocument/2006/relationships/slide" Target="/ppt/slides/slide3.xml" Id="R78809f714b854a77" /><Relationship Type="http://schemas.openxmlformats.org/officeDocument/2006/relationships/slide" Target="/ppt/slides/slide4.xml" Id="R8873b0ba3a66428f" /><Relationship Type="http://schemas.openxmlformats.org/officeDocument/2006/relationships/slide" Target="/ppt/slides/slide5.xml" Id="R7584b276d59447ca" /><Relationship Type="http://schemas.openxmlformats.org/officeDocument/2006/relationships/slide" Target="/ppt/slides/slide6.xml" Id="Rfda0736b7e564203" /><Relationship Type="http://schemas.openxmlformats.org/officeDocument/2006/relationships/slide" Target="/ppt/slides/slide7.xml" Id="Rf37f057c4dad43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82e0aaaad34b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f901995624260" /><Relationship Type="http://schemas.openxmlformats.org/officeDocument/2006/relationships/theme" Target="/ppt/slideMasters/theme/theme1.xml" Id="R595366b54c8c4d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ff9019956242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868e3293d41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d8f1223d141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8be27315140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a2b7afdb343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30b1840a744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acc38e7f940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12b24e27e4d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4 407 742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4 512 481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27 694 590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ØYSTEIN SMEBY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SMEBY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ØYSTEIN SMEBY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General von Hovens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smebyjr4@gmail.com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989 193 821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BØS AS</a:t>
            </a:r>
          </a:p>
        </p:txBody>
      </p:sp>
    </p:spTree>
  </p:cSld>
  <p:clrMapOvr>
    <a:masterClrMapping xmlns:a="http://schemas.openxmlformats.org/drawingml/2006/main"/>
  </p:clrMapOvr>
</p:sld>
</file>