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cab5808ef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907bee998408d"/>
  </p:sldMasterIdLst>
  <p:sldIdLst>
    <p:sldId xmlns:r="http://schemas.openxmlformats.org/officeDocument/2006/relationships" id="256" r:id="Re61de433c5c3450c"/>
    <p:sldId xmlns:r="http://schemas.openxmlformats.org/officeDocument/2006/relationships" id="257" r:id="R79cf0a8f13e94f39"/>
    <p:sldId xmlns:r="http://schemas.openxmlformats.org/officeDocument/2006/relationships" id="258" r:id="R126a1d15d7de4777"/>
    <p:sldId xmlns:r="http://schemas.openxmlformats.org/officeDocument/2006/relationships" id="259" r:id="Rd4861184cc074d22"/>
    <p:sldId xmlns:r="http://schemas.openxmlformats.org/officeDocument/2006/relationships" id="260" r:id="Re12e4e1c8bdf4447"/>
    <p:sldId xmlns:r="http://schemas.openxmlformats.org/officeDocument/2006/relationships" id="261" r:id="R6f216864f1c34a72"/>
    <p:sldId xmlns:r="http://schemas.openxmlformats.org/officeDocument/2006/relationships" id="262" r:id="Rc90072387161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907bee998408d" /><Relationship Type="http://schemas.openxmlformats.org/officeDocument/2006/relationships/slide" Target="/ppt/slides/slide1.xml" Id="Re61de433c5c3450c" /><Relationship Type="http://schemas.openxmlformats.org/officeDocument/2006/relationships/slide" Target="/ppt/slides/slide2.xml" Id="R79cf0a8f13e94f39" /><Relationship Type="http://schemas.openxmlformats.org/officeDocument/2006/relationships/slide" Target="/ppt/slides/slide3.xml" Id="R126a1d15d7de4777" /><Relationship Type="http://schemas.openxmlformats.org/officeDocument/2006/relationships/slide" Target="/ppt/slides/slide4.xml" Id="Rd4861184cc074d22" /><Relationship Type="http://schemas.openxmlformats.org/officeDocument/2006/relationships/slide" Target="/ppt/slides/slide5.xml" Id="Re12e4e1c8bdf4447" /><Relationship Type="http://schemas.openxmlformats.org/officeDocument/2006/relationships/slide" Target="/ppt/slides/slide6.xml" Id="R6f216864f1c34a72" /><Relationship Type="http://schemas.openxmlformats.org/officeDocument/2006/relationships/slide" Target="/ppt/slides/slide7.xml" Id="Rc90072387161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3b7181caa4b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79bef0ed4421" /><Relationship Type="http://schemas.openxmlformats.org/officeDocument/2006/relationships/theme" Target="/ppt/slideMasters/theme/theme1.xml" Id="R1756f53e332a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9679bef0ed44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97b8bf3d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2cf146aa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f7259455c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d84622f97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1a92db6bc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7ca8525e34d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fe203438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