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9cfc7c313145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5f1b20eedc4091"/>
  </p:sldMasterIdLst>
  <p:sldIdLst>
    <p:sldId xmlns:r="http://schemas.openxmlformats.org/officeDocument/2006/relationships" id="256" r:id="R140d830d89784520"/>
    <p:sldId xmlns:r="http://schemas.openxmlformats.org/officeDocument/2006/relationships" id="257" r:id="R318eaf5f4ce443c7"/>
    <p:sldId xmlns:r="http://schemas.openxmlformats.org/officeDocument/2006/relationships" id="258" r:id="R8d314678f26c4fee"/>
    <p:sldId xmlns:r="http://schemas.openxmlformats.org/officeDocument/2006/relationships" id="259" r:id="R0a89a3f180e24171"/>
    <p:sldId xmlns:r="http://schemas.openxmlformats.org/officeDocument/2006/relationships" id="260" r:id="R8f74724147964ee8"/>
    <p:sldId xmlns:r="http://schemas.openxmlformats.org/officeDocument/2006/relationships" id="261" r:id="Re36b0b6da77549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5f1b20eedc4091" /><Relationship Type="http://schemas.openxmlformats.org/officeDocument/2006/relationships/slide" Target="/ppt/slides/slide1.xml" Id="R140d830d89784520" /><Relationship Type="http://schemas.openxmlformats.org/officeDocument/2006/relationships/slide" Target="/ppt/slides/slide2.xml" Id="R318eaf5f4ce443c7" /><Relationship Type="http://schemas.openxmlformats.org/officeDocument/2006/relationships/slide" Target="/ppt/slides/slide3.xml" Id="R8d314678f26c4fee" /><Relationship Type="http://schemas.openxmlformats.org/officeDocument/2006/relationships/slide" Target="/ppt/slides/slide4.xml" Id="R0a89a3f180e24171" /><Relationship Type="http://schemas.openxmlformats.org/officeDocument/2006/relationships/slide" Target="/ppt/slides/slide5.xml" Id="R8f74724147964ee8" /><Relationship Type="http://schemas.openxmlformats.org/officeDocument/2006/relationships/slide" Target="/ppt/slides/slide6.xml" Id="Re36b0b6da77549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9e530d879c4f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fc9fced16454d" /><Relationship Type="http://schemas.openxmlformats.org/officeDocument/2006/relationships/theme" Target="/ppt/slideMasters/theme/theme1.xml" Id="Rdadb77ca0ef748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6fc9fced1645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a0c79833f40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cc8266fac47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f3562edee42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80cd5078542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5cce414b145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11cdfaad945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OSS FORENEDE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Holgerslystveien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989 193 813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