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e3f12ae88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b77e34ca74e2a"/>
  </p:sldMasterIdLst>
  <p:sldIdLst>
    <p:sldId xmlns:r="http://schemas.openxmlformats.org/officeDocument/2006/relationships" id="256" r:id="Rd40c86773f994a42"/>
    <p:sldId xmlns:r="http://schemas.openxmlformats.org/officeDocument/2006/relationships" id="257" r:id="R2e104ab490394fc1"/>
    <p:sldId xmlns:r="http://schemas.openxmlformats.org/officeDocument/2006/relationships" id="258" r:id="R8f641a7c88f44a1c"/>
    <p:sldId xmlns:r="http://schemas.openxmlformats.org/officeDocument/2006/relationships" id="259" r:id="R6d34c06ad045489e"/>
    <p:sldId xmlns:r="http://schemas.openxmlformats.org/officeDocument/2006/relationships" id="260" r:id="R0460b020e7254269"/>
    <p:sldId xmlns:r="http://schemas.openxmlformats.org/officeDocument/2006/relationships" id="261" r:id="Rbfe848125653416f"/>
    <p:sldId xmlns:r="http://schemas.openxmlformats.org/officeDocument/2006/relationships" id="262" r:id="Reb0ea9b1faa8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b77e34ca74e2a" /><Relationship Type="http://schemas.openxmlformats.org/officeDocument/2006/relationships/slide" Target="/ppt/slides/slide1.xml" Id="Rd40c86773f994a42" /><Relationship Type="http://schemas.openxmlformats.org/officeDocument/2006/relationships/slide" Target="/ppt/slides/slide2.xml" Id="R2e104ab490394fc1" /><Relationship Type="http://schemas.openxmlformats.org/officeDocument/2006/relationships/slide" Target="/ppt/slides/slide3.xml" Id="R8f641a7c88f44a1c" /><Relationship Type="http://schemas.openxmlformats.org/officeDocument/2006/relationships/slide" Target="/ppt/slides/slide4.xml" Id="R6d34c06ad045489e" /><Relationship Type="http://schemas.openxmlformats.org/officeDocument/2006/relationships/slide" Target="/ppt/slides/slide5.xml" Id="R0460b020e7254269" /><Relationship Type="http://schemas.openxmlformats.org/officeDocument/2006/relationships/slide" Target="/ppt/slides/slide6.xml" Id="Rbfe848125653416f" /><Relationship Type="http://schemas.openxmlformats.org/officeDocument/2006/relationships/slide" Target="/ppt/slides/slide7.xml" Id="Reb0ea9b1faa8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f4c8b06c8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c6d6732447e0" /><Relationship Type="http://schemas.openxmlformats.org/officeDocument/2006/relationships/theme" Target="/ppt/slideMasters/theme/theme1.xml" Id="R8b5146735d86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6c6d67324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1c6848fb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ac969f4c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324d8c4d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4708b554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3725c36b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8f4200f0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34b71bf9f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